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17"/>
  </p:notesMasterIdLst>
  <p:sldIdLst>
    <p:sldId id="783" r:id="rId2"/>
    <p:sldId id="784" r:id="rId3"/>
    <p:sldId id="786" r:id="rId4"/>
    <p:sldId id="785" r:id="rId5"/>
    <p:sldId id="787" r:id="rId6"/>
    <p:sldId id="788" r:id="rId7"/>
    <p:sldId id="789" r:id="rId8"/>
    <p:sldId id="791" r:id="rId9"/>
    <p:sldId id="790" r:id="rId10"/>
    <p:sldId id="792" r:id="rId11"/>
    <p:sldId id="810" r:id="rId12"/>
    <p:sldId id="809" r:id="rId13"/>
    <p:sldId id="812" r:id="rId14"/>
    <p:sldId id="813" r:id="rId15"/>
    <p:sldId id="811" r:id="rId16"/>
    <p:sldId id="658" r:id="rId17"/>
    <p:sldId id="738" r:id="rId18"/>
    <p:sldId id="713" r:id="rId19"/>
    <p:sldId id="793" r:id="rId20"/>
    <p:sldId id="797" r:id="rId21"/>
    <p:sldId id="798" r:id="rId22"/>
    <p:sldId id="808" r:id="rId23"/>
    <p:sldId id="773" r:id="rId24"/>
    <p:sldId id="760" r:id="rId25"/>
    <p:sldId id="770" r:id="rId26"/>
    <p:sldId id="771" r:id="rId27"/>
    <p:sldId id="772" r:id="rId28"/>
    <p:sldId id="763" r:id="rId29"/>
    <p:sldId id="764" r:id="rId30"/>
    <p:sldId id="781" r:id="rId31"/>
    <p:sldId id="780" r:id="rId32"/>
    <p:sldId id="779" r:id="rId33"/>
    <p:sldId id="734" r:id="rId34"/>
    <p:sldId id="733" r:id="rId35"/>
    <p:sldId id="701" r:id="rId36"/>
    <p:sldId id="672" r:id="rId37"/>
    <p:sldId id="737" r:id="rId38"/>
    <p:sldId id="736" r:id="rId39"/>
    <p:sldId id="735" r:id="rId40"/>
    <p:sldId id="749" r:id="rId41"/>
    <p:sldId id="706" r:id="rId42"/>
    <p:sldId id="740" r:id="rId43"/>
    <p:sldId id="818" r:id="rId44"/>
    <p:sldId id="817" r:id="rId45"/>
    <p:sldId id="816" r:id="rId46"/>
    <p:sldId id="815" r:id="rId47"/>
    <p:sldId id="741" r:id="rId48"/>
    <p:sldId id="669" r:id="rId49"/>
    <p:sldId id="759" r:id="rId50"/>
    <p:sldId id="695" r:id="rId51"/>
    <p:sldId id="679" r:id="rId52"/>
    <p:sldId id="678" r:id="rId53"/>
    <p:sldId id="677" r:id="rId54"/>
    <p:sldId id="676" r:id="rId55"/>
    <p:sldId id="707" r:id="rId56"/>
    <p:sldId id="778" r:id="rId57"/>
    <p:sldId id="684" r:id="rId58"/>
    <p:sldId id="814" r:id="rId59"/>
    <p:sldId id="682" r:id="rId60"/>
    <p:sldId id="681" r:id="rId61"/>
    <p:sldId id="680" r:id="rId62"/>
    <p:sldId id="714" r:id="rId63"/>
    <p:sldId id="708" r:id="rId64"/>
    <p:sldId id="751" r:id="rId65"/>
    <p:sldId id="750" r:id="rId66"/>
    <p:sldId id="748" r:id="rId67"/>
    <p:sldId id="742" r:id="rId68"/>
    <p:sldId id="693" r:id="rId69"/>
    <p:sldId id="819" r:id="rId70"/>
    <p:sldId id="692" r:id="rId71"/>
    <p:sldId id="691" r:id="rId72"/>
    <p:sldId id="689" r:id="rId73"/>
    <p:sldId id="688" r:id="rId74"/>
    <p:sldId id="687" r:id="rId75"/>
    <p:sldId id="775" r:id="rId76"/>
    <p:sldId id="715" r:id="rId77"/>
    <p:sldId id="718" r:id="rId78"/>
    <p:sldId id="719" r:id="rId79"/>
    <p:sldId id="716" r:id="rId80"/>
    <p:sldId id="720" r:id="rId81"/>
    <p:sldId id="723" r:id="rId82"/>
    <p:sldId id="722" r:id="rId83"/>
    <p:sldId id="721" r:id="rId84"/>
    <p:sldId id="724" r:id="rId85"/>
    <p:sldId id="769" r:id="rId86"/>
    <p:sldId id="725" r:id="rId87"/>
    <p:sldId id="744" r:id="rId88"/>
    <p:sldId id="726" r:id="rId89"/>
    <p:sldId id="743" r:id="rId90"/>
    <p:sldId id="731" r:id="rId91"/>
    <p:sldId id="730" r:id="rId92"/>
    <p:sldId id="729" r:id="rId93"/>
    <p:sldId id="728" r:id="rId94"/>
    <p:sldId id="777" r:id="rId95"/>
    <p:sldId id="717" r:id="rId96"/>
    <p:sldId id="755" r:id="rId97"/>
    <p:sldId id="754" r:id="rId98"/>
    <p:sldId id="753" r:id="rId99"/>
    <p:sldId id="747" r:id="rId100"/>
    <p:sldId id="757" r:id="rId101"/>
    <p:sldId id="758" r:id="rId102"/>
    <p:sldId id="776" r:id="rId103"/>
    <p:sldId id="752" r:id="rId104"/>
    <p:sldId id="369" r:id="rId105"/>
    <p:sldId id="700" r:id="rId106"/>
    <p:sldId id="698" r:id="rId107"/>
    <p:sldId id="712" r:id="rId108"/>
    <p:sldId id="711" r:id="rId109"/>
    <p:sldId id="710" r:id="rId110"/>
    <p:sldId id="704" r:id="rId111"/>
    <p:sldId id="709" r:id="rId112"/>
    <p:sldId id="665" r:id="rId113"/>
    <p:sldId id="663" r:id="rId114"/>
    <p:sldId id="671" r:id="rId115"/>
    <p:sldId id="660" r:id="rId1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608"/>
    <a:srgbClr val="C9A4E4"/>
    <a:srgbClr val="FFE285"/>
    <a:srgbClr val="FF9F9F"/>
    <a:srgbClr val="FFDDDD"/>
    <a:srgbClr val="DFC9EF"/>
    <a:srgbClr val="C0E3B3"/>
    <a:srgbClr val="E6BF86"/>
    <a:srgbClr val="94DEC1"/>
    <a:srgbClr val="F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74397" autoAdjust="0"/>
  </p:normalViewPr>
  <p:slideViewPr>
    <p:cSldViewPr snapToGrid="0">
      <p:cViewPr varScale="1">
        <p:scale>
          <a:sx n="66" d="100"/>
          <a:sy n="66" d="100"/>
        </p:scale>
        <p:origin x="96" y="3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97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FF63B-479D-4550-8CBF-06F74FCF873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68C5E-A0C1-437D-9F8D-B67B7B2F4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3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67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3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8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6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74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25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8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47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77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92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29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84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9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05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2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75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1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1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480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43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49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551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717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463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422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983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04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52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469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522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7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3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085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5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692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72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58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940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00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675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3788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0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684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821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37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520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676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835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06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12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45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517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42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21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003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795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303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0223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03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314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853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717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9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55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52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060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788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93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05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764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5972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14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6643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4217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46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9151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5054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016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1500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266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7111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1082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0818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7903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3812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0878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520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036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6762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7167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4311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68C5E-A0C1-437D-9F8D-B67B7B2F4445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4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5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5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u="none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  <a:defRPr/>
            </a:lvl1pPr>
            <a:lvl2pPr marL="6858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  <a:defRPr/>
            </a:lvl2pPr>
            <a:lvl3pPr marL="11430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  <a:defRPr/>
            </a:lvl3pPr>
            <a:lvl4pPr marL="16002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  <a:defRPr/>
            </a:lvl4pPr>
            <a:lvl5pPr marL="2057400" indent="-2286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5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7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5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4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7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1D20-C7D2-4EAE-B755-EA3C6362323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8E0F-8418-4B04-B731-9D85623B2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4" Type="http://schemas.openxmlformats.org/officeDocument/2006/relationships/image" Target="../media/image11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52.png"/><Relationship Id="rId4" Type="http://schemas.openxmlformats.org/officeDocument/2006/relationships/image" Target="../media/image1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21.jpeg"/><Relationship Id="rId4" Type="http://schemas.openxmlformats.org/officeDocument/2006/relationships/image" Target="../media/image11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0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0.png"/><Relationship Id="rId4" Type="http://schemas.openxmlformats.org/officeDocument/2006/relationships/image" Target="../media/image21.jpeg"/><Relationship Id="rId9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0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51.png"/><Relationship Id="rId10" Type="http://schemas.openxmlformats.org/officeDocument/2006/relationships/image" Target="../media/image140.png"/><Relationship Id="rId4" Type="http://schemas.openxmlformats.org/officeDocument/2006/relationships/image" Target="../media/image21.jpeg"/><Relationship Id="rId9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5.png"/><Relationship Id="rId3" Type="http://schemas.openxmlformats.org/officeDocument/2006/relationships/image" Target="../media/image16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image" Target="../media/image21.jpeg"/><Relationship Id="rId14" Type="http://schemas.openxmlformats.org/officeDocument/2006/relationships/image" Target="../media/image2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2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20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20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0.jpeg"/><Relationship Id="rId4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4AD3AF-069C-4C6C-AE7E-805B70822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73" y="82770"/>
            <a:ext cx="7938053" cy="67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81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A486FE6-B220-42E3-AF85-3EDABF284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69" y="1633208"/>
            <a:ext cx="10734261" cy="3972461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accent6"/>
                </a:solidFill>
              </a:rPr>
              <a:t> MapReduce </a:t>
            </a:r>
            <a:r>
              <a:rPr lang="en-US" sz="3400" dirty="0">
                <a:solidFill>
                  <a:schemeClr val="accent5"/>
                </a:solidFill>
              </a:rPr>
              <a:t>[</a:t>
            </a:r>
            <a:r>
              <a:rPr lang="en-US" sz="2400" dirty="0">
                <a:solidFill>
                  <a:srgbClr val="F88608"/>
                </a:solidFill>
              </a:rPr>
              <a:t>Dean, Ghemawat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‘04, ‘08</a:t>
            </a:r>
            <a:r>
              <a:rPr lang="en-US" sz="3400" dirty="0">
                <a:solidFill>
                  <a:schemeClr val="accent5"/>
                </a:solidFill>
              </a:rPr>
              <a:t>]</a:t>
            </a:r>
          </a:p>
          <a:p>
            <a:r>
              <a:rPr lang="en-US" sz="3400" dirty="0">
                <a:solidFill>
                  <a:schemeClr val="accent6"/>
                </a:solidFill>
              </a:rPr>
              <a:t> Hadoop </a:t>
            </a:r>
            <a:r>
              <a:rPr lang="en-US" sz="3400" dirty="0">
                <a:solidFill>
                  <a:schemeClr val="accent5"/>
                </a:solidFill>
              </a:rPr>
              <a:t>[</a:t>
            </a:r>
            <a:r>
              <a:rPr lang="en-US" sz="2400" dirty="0">
                <a:solidFill>
                  <a:srgbClr val="F88608"/>
                </a:solidFill>
              </a:rPr>
              <a:t>White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‘12</a:t>
            </a:r>
            <a:r>
              <a:rPr lang="en-US" sz="3400" dirty="0">
                <a:solidFill>
                  <a:schemeClr val="accent5"/>
                </a:solidFill>
              </a:rPr>
              <a:t>]</a:t>
            </a:r>
          </a:p>
          <a:p>
            <a:r>
              <a:rPr lang="en-US" sz="3400" dirty="0">
                <a:solidFill>
                  <a:schemeClr val="accent6"/>
                </a:solidFill>
              </a:rPr>
              <a:t> Pregel </a:t>
            </a:r>
            <a:r>
              <a:rPr lang="en-US" sz="3400" dirty="0">
                <a:solidFill>
                  <a:schemeClr val="accent5"/>
                </a:solidFill>
              </a:rPr>
              <a:t>[</a:t>
            </a:r>
            <a:r>
              <a:rPr lang="en-US" sz="2400" dirty="0">
                <a:solidFill>
                  <a:srgbClr val="F88608"/>
                </a:solidFill>
              </a:rPr>
              <a:t>Google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‘09</a:t>
            </a:r>
            <a:r>
              <a:rPr lang="en-US" sz="3400" dirty="0">
                <a:solidFill>
                  <a:schemeClr val="accent5"/>
                </a:solidFill>
              </a:rPr>
              <a:t>]</a:t>
            </a:r>
          </a:p>
          <a:p>
            <a:r>
              <a:rPr lang="en-US" sz="3400" dirty="0">
                <a:solidFill>
                  <a:schemeClr val="accent6"/>
                </a:solidFill>
              </a:rPr>
              <a:t> Dryad </a:t>
            </a:r>
            <a:r>
              <a:rPr lang="en-US" sz="3400" dirty="0">
                <a:solidFill>
                  <a:schemeClr val="accent5"/>
                </a:solidFill>
              </a:rPr>
              <a:t>[</a:t>
            </a:r>
            <a:r>
              <a:rPr lang="en-US" sz="2400" dirty="0" err="1">
                <a:solidFill>
                  <a:srgbClr val="F88608"/>
                </a:solidFill>
              </a:rPr>
              <a:t>Isard</a:t>
            </a:r>
            <a:r>
              <a:rPr lang="en-US" sz="2400" dirty="0">
                <a:solidFill>
                  <a:srgbClr val="F88608"/>
                </a:solidFill>
              </a:rPr>
              <a:t>, </a:t>
            </a:r>
            <a:r>
              <a:rPr lang="en-US" sz="2400" dirty="0" err="1">
                <a:solidFill>
                  <a:srgbClr val="F88608"/>
                </a:solidFill>
              </a:rPr>
              <a:t>Budiu</a:t>
            </a:r>
            <a:r>
              <a:rPr lang="en-US" sz="2400" dirty="0">
                <a:solidFill>
                  <a:srgbClr val="F88608"/>
                </a:solidFill>
              </a:rPr>
              <a:t>, Yu, </a:t>
            </a:r>
            <a:r>
              <a:rPr lang="en-US" sz="2400" dirty="0" err="1">
                <a:solidFill>
                  <a:srgbClr val="F88608"/>
                </a:solidFill>
              </a:rPr>
              <a:t>Birrell</a:t>
            </a:r>
            <a:r>
              <a:rPr lang="en-US" sz="2400" dirty="0">
                <a:solidFill>
                  <a:srgbClr val="F88608"/>
                </a:solidFill>
              </a:rPr>
              <a:t>, </a:t>
            </a:r>
            <a:r>
              <a:rPr lang="en-US" sz="2400" dirty="0" err="1">
                <a:solidFill>
                  <a:srgbClr val="F88608"/>
                </a:solidFill>
              </a:rPr>
              <a:t>Fetterly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‘07</a:t>
            </a:r>
            <a:r>
              <a:rPr lang="en-US" sz="3400" dirty="0">
                <a:solidFill>
                  <a:schemeClr val="accent5"/>
                </a:solidFill>
              </a:rPr>
              <a:t>]</a:t>
            </a:r>
          </a:p>
          <a:p>
            <a:r>
              <a:rPr lang="en-US" sz="3400" dirty="0">
                <a:solidFill>
                  <a:schemeClr val="accent6"/>
                </a:solidFill>
              </a:rPr>
              <a:t> Spark </a:t>
            </a:r>
            <a:r>
              <a:rPr lang="en-US" sz="3400" dirty="0">
                <a:solidFill>
                  <a:schemeClr val="accent5"/>
                </a:solidFill>
              </a:rPr>
              <a:t>[</a:t>
            </a:r>
            <a:r>
              <a:rPr lang="en-US" sz="2400" dirty="0" err="1">
                <a:solidFill>
                  <a:srgbClr val="F88608"/>
                </a:solidFill>
              </a:rPr>
              <a:t>Zaharia</a:t>
            </a:r>
            <a:r>
              <a:rPr lang="en-US" sz="2400" dirty="0">
                <a:solidFill>
                  <a:srgbClr val="F88608"/>
                </a:solidFill>
              </a:rPr>
              <a:t>, Chowdhury, Franklin, </a:t>
            </a:r>
            <a:r>
              <a:rPr lang="en-US" sz="2400" dirty="0" err="1">
                <a:solidFill>
                  <a:srgbClr val="F88608"/>
                </a:solidFill>
              </a:rPr>
              <a:t>Shenker</a:t>
            </a:r>
            <a:r>
              <a:rPr lang="en-US" sz="2400" dirty="0">
                <a:solidFill>
                  <a:srgbClr val="F88608"/>
                </a:solidFill>
              </a:rPr>
              <a:t>, </a:t>
            </a:r>
            <a:r>
              <a:rPr lang="en-US" sz="2400" dirty="0" err="1">
                <a:solidFill>
                  <a:srgbClr val="F88608"/>
                </a:solidFill>
              </a:rPr>
              <a:t>Stoica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‘10</a:t>
            </a:r>
            <a:r>
              <a:rPr lang="en-US" sz="3400" dirty="0">
                <a:solidFill>
                  <a:schemeClr val="accent5"/>
                </a:solidFill>
              </a:rPr>
              <a:t>]</a:t>
            </a:r>
          </a:p>
          <a:p>
            <a:r>
              <a:rPr lang="en-US" sz="3400" dirty="0">
                <a:solidFill>
                  <a:schemeClr val="accent5"/>
                </a:solidFill>
              </a:rPr>
              <a:t> </a:t>
            </a:r>
            <a:r>
              <a:rPr lang="en-US" sz="3400" dirty="0">
                <a:solidFill>
                  <a:schemeClr val="accent6"/>
                </a:solidFill>
              </a:rPr>
              <a:t>Flume</a:t>
            </a:r>
            <a:r>
              <a:rPr lang="en-US" sz="3400" dirty="0">
                <a:solidFill>
                  <a:schemeClr val="accent5"/>
                </a:solidFill>
              </a:rPr>
              <a:t> [</a:t>
            </a:r>
            <a:r>
              <a:rPr lang="en-US" sz="2400" dirty="0">
                <a:solidFill>
                  <a:srgbClr val="F88608"/>
                </a:solidFill>
              </a:rPr>
              <a:t>Chambers, </a:t>
            </a:r>
            <a:r>
              <a:rPr lang="en-US" sz="2400" dirty="0" err="1">
                <a:solidFill>
                  <a:srgbClr val="F88608"/>
                </a:solidFill>
              </a:rPr>
              <a:t>Raniwala</a:t>
            </a:r>
            <a:r>
              <a:rPr lang="en-US" sz="2400" dirty="0">
                <a:solidFill>
                  <a:srgbClr val="F88608"/>
                </a:solidFill>
              </a:rPr>
              <a:t>, Perry, Adams, Henry, Bradshaw, </a:t>
            </a:r>
            <a:r>
              <a:rPr lang="en-US" sz="2400" dirty="0" err="1">
                <a:solidFill>
                  <a:srgbClr val="F88608"/>
                </a:solidFill>
              </a:rPr>
              <a:t>Weizenbaum</a:t>
            </a:r>
            <a:r>
              <a:rPr lang="en-US" sz="2400" dirty="0"/>
              <a:t>, ‘10</a:t>
            </a:r>
            <a:r>
              <a:rPr lang="en-US" sz="3400" dirty="0">
                <a:solidFill>
                  <a:schemeClr val="accent5"/>
                </a:solidFill>
              </a:rPr>
              <a:t>]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accent6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139781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Handling </a:t>
            </a:r>
            <a:r>
              <a:rPr lang="en-US" dirty="0">
                <a:solidFill>
                  <a:srgbClr val="FF0000"/>
                </a:solidFill>
              </a:rPr>
              <a:t>small 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6C994E-3CCF-499A-9078-5CBD4A76A313}"/>
              </a:ext>
            </a:extLst>
          </p:cNvPr>
          <p:cNvSpPr txBox="1"/>
          <p:nvPr/>
        </p:nvSpPr>
        <p:spPr>
          <a:xfrm>
            <a:off x="238651" y="3016251"/>
            <a:ext cx="7315087" cy="18158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Transition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 for </a:t>
            </a:r>
            <a:r>
              <a:rPr lang="en-US" sz="2800" dirty="0">
                <a:solidFill>
                  <a:srgbClr val="FF0000"/>
                </a:solidFill>
              </a:rPr>
              <a:t>ε</a:t>
            </a:r>
            <a:r>
              <a:rPr lang="en-US" sz="2800" dirty="0"/>
              <a:t>=1/2 to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 for </a:t>
            </a:r>
            <a:r>
              <a:rPr lang="en-US" sz="2800" dirty="0">
                <a:solidFill>
                  <a:srgbClr val="FF0000"/>
                </a:solidFill>
              </a:rPr>
              <a:t>ε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FF0000"/>
                </a:solidFill>
              </a:rPr>
              <a:t>ε’</a:t>
            </a:r>
            <a:r>
              <a:rPr lang="en-U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transition is done in a similar manner as for going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-25000" dirty="0">
                <a:solidFill>
                  <a:srgbClr val="0070C0"/>
                </a:solidFill>
              </a:rPr>
              <a:t>0</a:t>
            </a:r>
            <a:r>
              <a:rPr lang="en-US" sz="2800" dirty="0"/>
              <a:t> to </a:t>
            </a:r>
            <a:r>
              <a:rPr lang="en-US" sz="2800" dirty="0" err="1">
                <a:solidFill>
                  <a:srgbClr val="0070C0"/>
                </a:solidFill>
              </a:rPr>
              <a:t>G</a:t>
            </a:r>
            <a:r>
              <a:rPr lang="en-US" sz="2800" baseline="-25000" dirty="0" err="1">
                <a:solidFill>
                  <a:srgbClr val="0070C0"/>
                </a:solidFill>
              </a:rPr>
              <a:t>log</a:t>
            </a:r>
            <a:r>
              <a:rPr lang="en-US" sz="2800" baseline="-25000" dirty="0">
                <a:solidFill>
                  <a:srgbClr val="0070C0"/>
                </a:solidFill>
              </a:rPr>
              <a:t> log n</a:t>
            </a:r>
            <a:r>
              <a:rPr lang="en-US" sz="28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06F2E6-5F7D-4287-9EF0-ED86949D1960}"/>
              </a:ext>
            </a:extLst>
          </p:cNvPr>
          <p:cNvSpPr txBox="1"/>
          <p:nvPr/>
        </p:nvSpPr>
        <p:spPr>
          <a:xfrm>
            <a:off x="238652" y="1690688"/>
            <a:ext cx="5320303" cy="523220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Let </a:t>
            </a:r>
            <a:r>
              <a:rPr lang="en-US" sz="2800" dirty="0">
                <a:solidFill>
                  <a:srgbClr val="FF0000"/>
                </a:solidFill>
              </a:rPr>
              <a:t>ε’</a:t>
            </a:r>
            <a:r>
              <a:rPr lang="en-US" sz="2800" dirty="0"/>
              <a:t> be the target value of </a:t>
            </a:r>
            <a:r>
              <a:rPr lang="en-US" sz="2800" dirty="0">
                <a:solidFill>
                  <a:srgbClr val="FF0000"/>
                </a:solidFill>
              </a:rPr>
              <a:t>ε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118193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 summarize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6C994E-3CCF-499A-9078-5CBD4A76A313}"/>
              </a:ext>
            </a:extLst>
          </p:cNvPr>
          <p:cNvSpPr txBox="1"/>
          <p:nvPr/>
        </p:nvSpPr>
        <p:spPr>
          <a:xfrm>
            <a:off x="450685" y="2578930"/>
            <a:ext cx="8295749" cy="224676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Transform the graph so that </a:t>
            </a:r>
            <a:r>
              <a:rPr lang="en-US" sz="2800" dirty="0">
                <a:solidFill>
                  <a:srgbClr val="FF0000"/>
                </a:solidFill>
              </a:rPr>
              <a:t>out-deg/deg ≥ 1/3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Transition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U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 for </a:t>
            </a:r>
            <a:r>
              <a:rPr lang="en-US" sz="2800" dirty="0">
                <a:solidFill>
                  <a:srgbClr val="FF0000"/>
                </a:solidFill>
              </a:rPr>
              <a:t>ε=1/2</a:t>
            </a:r>
            <a:r>
              <a:rPr lang="en-US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Transition from </a:t>
            </a:r>
            <a:r>
              <a:rPr lang="en-US" sz="2800" dirty="0">
                <a:solidFill>
                  <a:srgbClr val="FF0000"/>
                </a:solidFill>
              </a:rPr>
              <a:t>ε=1/2</a:t>
            </a:r>
            <a:r>
              <a:rPr lang="en-US" sz="2800" dirty="0"/>
              <a:t> to </a:t>
            </a:r>
            <a:r>
              <a:rPr lang="en-US" sz="2800" dirty="0">
                <a:solidFill>
                  <a:srgbClr val="FF0000"/>
                </a:solidFill>
              </a:rPr>
              <a:t>ε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FF0000"/>
                </a:solidFill>
              </a:rPr>
              <a:t>1/L</a:t>
            </a:r>
            <a:r>
              <a:rPr lang="en-US" sz="2800" dirty="0"/>
              <a:t> directly on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71325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015309C-6E45-442F-9B8F-51538B77A88C}"/>
              </a:ext>
            </a:extLst>
          </p:cNvPr>
          <p:cNvSpPr/>
          <p:nvPr/>
        </p:nvSpPr>
        <p:spPr>
          <a:xfrm>
            <a:off x="874643" y="728870"/>
            <a:ext cx="5711688" cy="675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Knowing </a:t>
            </a:r>
            <a:r>
              <a:rPr lang="el-GR" sz="3200" dirty="0">
                <a:solidFill>
                  <a:schemeClr val="accent6"/>
                </a:solidFill>
              </a:rPr>
              <a:t>π</a:t>
            </a:r>
            <a:r>
              <a:rPr lang="en-US" sz="3200" dirty="0">
                <a:solidFill>
                  <a:schemeClr val="tx1"/>
                </a:solidFill>
              </a:rPr>
              <a:t> ≈ knowing the </a:t>
            </a:r>
            <a:r>
              <a:rPr lang="en-US" sz="3200" dirty="0">
                <a:solidFill>
                  <a:schemeClr val="accent6"/>
                </a:solidFill>
              </a:rPr>
              <a:t>future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A64CBD9-622D-48EA-A4A7-B78668022311}"/>
              </a:ext>
            </a:extLst>
          </p:cNvPr>
          <p:cNvSpPr/>
          <p:nvPr/>
        </p:nvSpPr>
        <p:spPr>
          <a:xfrm>
            <a:off x="874643" y="1719470"/>
            <a:ext cx="5711688" cy="675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6"/>
                </a:solidFill>
              </a:rPr>
              <a:t>Gradually</a:t>
            </a:r>
            <a:r>
              <a:rPr lang="en-US" sz="3200" dirty="0">
                <a:solidFill>
                  <a:schemeClr val="tx1"/>
                </a:solidFill>
              </a:rPr>
              <a:t> injected directedness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D8D6DF2-35C4-4F44-B90C-72605A502616}"/>
              </a:ext>
            </a:extLst>
          </p:cNvPr>
          <p:cNvSpPr/>
          <p:nvPr/>
        </p:nvSpPr>
        <p:spPr>
          <a:xfrm>
            <a:off x="1901685" y="2590802"/>
            <a:ext cx="5718316" cy="5102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/>
                </a:solidFill>
              </a:rPr>
              <a:t>Boost</a:t>
            </a:r>
            <a:r>
              <a:rPr lang="en-US" sz="2800" dirty="0">
                <a:solidFill>
                  <a:schemeClr val="tx1"/>
                </a:solidFill>
              </a:rPr>
              <a:t> existing directedness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C9E2540-CD9F-41CD-818D-4F313314B861}"/>
              </a:ext>
            </a:extLst>
          </p:cNvPr>
          <p:cNvSpPr/>
          <p:nvPr/>
        </p:nvSpPr>
        <p:spPr>
          <a:xfrm>
            <a:off x="1901685" y="3299797"/>
            <a:ext cx="5718316" cy="510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Pretend that an </a:t>
            </a:r>
            <a:r>
              <a:rPr lang="en-US" sz="2800" dirty="0">
                <a:solidFill>
                  <a:schemeClr val="accent6"/>
                </a:solidFill>
              </a:rPr>
              <a:t>undirected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=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directed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B12B123-99E6-4EA1-A838-5ECD43B0EB64}"/>
              </a:ext>
            </a:extLst>
          </p:cNvPr>
          <p:cNvSpPr/>
          <p:nvPr/>
        </p:nvSpPr>
        <p:spPr>
          <a:xfrm>
            <a:off x="3236842" y="3995544"/>
            <a:ext cx="4383159" cy="4903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Transform to a </a:t>
            </a:r>
            <a:r>
              <a:rPr lang="en-US" sz="2400" dirty="0">
                <a:solidFill>
                  <a:schemeClr val="accent6"/>
                </a:solidFill>
              </a:rPr>
              <a:t>balanced</a:t>
            </a:r>
            <a:r>
              <a:rPr lang="en-US" sz="2400" dirty="0">
                <a:solidFill>
                  <a:schemeClr val="tx1"/>
                </a:solidFill>
              </a:rPr>
              <a:t> graph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0DAFB7B2-E43F-40F2-9522-FFBE00A7F627}"/>
                  </a:ext>
                </a:extLst>
              </p:cNvPr>
              <p:cNvSpPr/>
              <p:nvPr/>
            </p:nvSpPr>
            <p:spPr>
              <a:xfrm>
                <a:off x="874643" y="5065644"/>
                <a:ext cx="5711688" cy="67586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accent6"/>
                    </a:solidFill>
                  </a:rPr>
                  <a:t>Gradually</a:t>
                </a:r>
                <a:r>
                  <a:rPr lang="en-US" sz="3200" dirty="0">
                    <a:solidFill>
                      <a:schemeClr val="tx1"/>
                    </a:solidFill>
                  </a:rPr>
                  <a:t> reduce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0DAFB7B2-E43F-40F2-9522-FFBE00A7F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3" y="5065644"/>
                <a:ext cx="5711688" cy="67586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5286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Open question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DA07F4-E52F-4B46-97C4-A547619AF24A}"/>
              </a:ext>
            </a:extLst>
          </p:cNvPr>
          <p:cNvSpPr/>
          <p:nvPr/>
        </p:nvSpPr>
        <p:spPr>
          <a:xfrm>
            <a:off x="1191390" y="2103437"/>
            <a:ext cx="8029185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We saw how to compute PageRank, for </a:t>
            </a:r>
            <a:r>
              <a:rPr lang="el-GR" sz="2600" dirty="0">
                <a:solidFill>
                  <a:srgbClr val="FF0000"/>
                </a:solidFill>
              </a:rPr>
              <a:t>ε</a:t>
            </a:r>
            <a:r>
              <a:rPr lang="en-US" sz="2600" dirty="0">
                <a:solidFill>
                  <a:srgbClr val="FF0000"/>
                </a:solidFill>
              </a:rPr>
              <a:t>=const</a:t>
            </a:r>
            <a:r>
              <a:rPr lang="en-US" sz="2600" dirty="0"/>
              <a:t>, in</a:t>
            </a:r>
          </a:p>
          <a:p>
            <a:pPr algn="ctr"/>
            <a:r>
              <a:rPr lang="en-US" sz="2600" dirty="0">
                <a:solidFill>
                  <a:srgbClr val="7030A0"/>
                </a:solidFill>
              </a:rPr>
              <a:t>O(poly log </a:t>
            </a:r>
            <a:r>
              <a:rPr lang="en-US" sz="2600" dirty="0" err="1">
                <a:solidFill>
                  <a:srgbClr val="7030A0"/>
                </a:solidFill>
              </a:rPr>
              <a:t>log</a:t>
            </a:r>
            <a:r>
              <a:rPr lang="en-US" sz="2600" dirty="0">
                <a:solidFill>
                  <a:srgbClr val="7030A0"/>
                </a:solidFill>
              </a:rPr>
              <a:t> n) rounds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0070C0"/>
                </a:solidFill>
              </a:rPr>
              <a:t>O(m + </a:t>
            </a:r>
            <a:r>
              <a:rPr lang="en-US" sz="2600" dirty="0">
                <a:solidFill>
                  <a:srgbClr val="FF0000"/>
                </a:solidFill>
              </a:rPr>
              <a:t>n</a:t>
            </a:r>
            <a:r>
              <a:rPr lang="en-US" sz="2600" baseline="30000" dirty="0">
                <a:solidFill>
                  <a:srgbClr val="FF0000"/>
                </a:solidFill>
              </a:rPr>
              <a:t>1+o(1)</a:t>
            </a:r>
            <a:r>
              <a:rPr lang="en-US" sz="2600" dirty="0">
                <a:solidFill>
                  <a:srgbClr val="0070C0"/>
                </a:solidFill>
              </a:rPr>
              <a:t>) memory</a:t>
            </a:r>
            <a:r>
              <a:rPr lang="en-US" sz="26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A4C0FDE-BDB4-408E-8BC4-0119D1C36E77}"/>
              </a:ext>
            </a:extLst>
          </p:cNvPr>
          <p:cNvSpPr/>
          <p:nvPr/>
        </p:nvSpPr>
        <p:spPr>
          <a:xfrm>
            <a:off x="1191390" y="3862012"/>
            <a:ext cx="8029185" cy="892552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600" dirty="0"/>
              <a:t>Can we do this in</a:t>
            </a:r>
          </a:p>
          <a:p>
            <a:pPr algn="ctr"/>
            <a:r>
              <a:rPr lang="en-US" sz="2600" dirty="0">
                <a:solidFill>
                  <a:srgbClr val="7030A0"/>
                </a:solidFill>
              </a:rPr>
              <a:t>O(poly log </a:t>
            </a:r>
            <a:r>
              <a:rPr lang="en-US" sz="2600" dirty="0" err="1">
                <a:solidFill>
                  <a:srgbClr val="7030A0"/>
                </a:solidFill>
              </a:rPr>
              <a:t>log</a:t>
            </a:r>
            <a:r>
              <a:rPr lang="en-US" sz="2600" dirty="0">
                <a:solidFill>
                  <a:srgbClr val="7030A0"/>
                </a:solidFill>
              </a:rPr>
              <a:t> n) rounds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0070C0"/>
                </a:solidFill>
              </a:rPr>
              <a:t>O(m + </a:t>
            </a:r>
            <a:r>
              <a:rPr lang="en-US" sz="2600" dirty="0">
                <a:solidFill>
                  <a:srgbClr val="FF0000"/>
                </a:solidFill>
              </a:rPr>
              <a:t>n poly log n</a:t>
            </a:r>
            <a:r>
              <a:rPr lang="en-US" sz="2600" dirty="0">
                <a:solidFill>
                  <a:srgbClr val="0070C0"/>
                </a:solidFill>
              </a:rPr>
              <a:t>) memory</a:t>
            </a:r>
            <a:r>
              <a:rPr lang="en-US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62058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1C6BFEB-8891-4457-BFA2-B239BAABB5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294176"/>
            <a:ext cx="7589520" cy="64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348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</a:t>
            </a:r>
            <a:r>
              <a:rPr lang="en-US" dirty="0">
                <a:solidFill>
                  <a:srgbClr val="FF0000"/>
                </a:solidFill>
              </a:rPr>
              <a:t>Takeaway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B674A79-3E4F-4273-B373-06F3C6FA4B64}"/>
              </a:ext>
            </a:extLst>
          </p:cNvPr>
          <p:cNvSpPr/>
          <p:nvPr/>
        </p:nvSpPr>
        <p:spPr>
          <a:xfrm>
            <a:off x="2027581" y="1982235"/>
            <a:ext cx="585746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1. The stationary distribution is lower-bounded by </a:t>
            </a:r>
            <a:r>
              <a:rPr lang="el-GR" sz="2800" dirty="0">
                <a:solidFill>
                  <a:srgbClr val="FF0000"/>
                </a:solidFill>
              </a:rPr>
              <a:t>ε</a:t>
            </a:r>
            <a:r>
              <a:rPr lang="en-US" sz="2800" dirty="0">
                <a:solidFill>
                  <a:srgbClr val="FF0000"/>
                </a:solidFill>
              </a:rPr>
              <a:t>/n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1797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</a:t>
            </a:r>
            <a:r>
              <a:rPr lang="en-US" dirty="0">
                <a:solidFill>
                  <a:srgbClr val="FF0000"/>
                </a:solidFill>
              </a:rPr>
              <a:t>Takeaway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B674A79-3E4F-4273-B373-06F3C6FA4B64}"/>
              </a:ext>
            </a:extLst>
          </p:cNvPr>
          <p:cNvSpPr/>
          <p:nvPr/>
        </p:nvSpPr>
        <p:spPr>
          <a:xfrm>
            <a:off x="2027581" y="1982235"/>
            <a:ext cx="585746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1. The stationary distribution is lower-bounded by </a:t>
            </a:r>
            <a:r>
              <a:rPr lang="el-GR" sz="2800" dirty="0">
                <a:solidFill>
                  <a:srgbClr val="FF0000"/>
                </a:solidFill>
              </a:rPr>
              <a:t>ε</a:t>
            </a:r>
            <a:r>
              <a:rPr lang="en-US" sz="2800" dirty="0">
                <a:solidFill>
                  <a:srgbClr val="FF0000"/>
                </a:solidFill>
              </a:rPr>
              <a:t>/n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A110227-CBE4-4C4E-BE32-80E93D0C8CAD}"/>
              </a:ext>
            </a:extLst>
          </p:cNvPr>
          <p:cNvSpPr/>
          <p:nvPr/>
        </p:nvSpPr>
        <p:spPr>
          <a:xfrm>
            <a:off x="2027581" y="4347748"/>
            <a:ext cx="5857461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2. “Small” changes in a walk matrix </a:t>
            </a:r>
            <a:r>
              <a:rPr lang="en-US" sz="2800" dirty="0">
                <a:solidFill>
                  <a:srgbClr val="FF0000"/>
                </a:solidFill>
              </a:rPr>
              <a:t>affect</a:t>
            </a:r>
            <a:r>
              <a:rPr lang="en-US" sz="2800" dirty="0">
                <a:solidFill>
                  <a:schemeClr val="tx1"/>
                </a:solidFill>
              </a:rPr>
              <a:t> the stationary distribution </a:t>
            </a:r>
            <a:r>
              <a:rPr lang="en-US" sz="2800" dirty="0">
                <a:solidFill>
                  <a:srgbClr val="FF0000"/>
                </a:solidFill>
              </a:rPr>
              <a:t>by little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 descr="A close up of a light&#10;&#10;Description generated with high confidence">
            <a:extLst>
              <a:ext uri="{FF2B5EF4-FFF2-40B4-BE49-F238E27FC236}">
                <a16:creationId xmlns:a16="http://schemas.microsoft.com/office/drawing/2014/main" xmlns="" id="{5B6354A3-DB44-4C6B-9D76-D3A1C7838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2" y="1079886"/>
            <a:ext cx="4201290" cy="42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679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115378" y="2103437"/>
            <a:ext cx="7961243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</a:rPr>
              <a:t>How to </a:t>
            </a:r>
            <a:r>
              <a:rPr lang="en-US" sz="4200" dirty="0">
                <a:solidFill>
                  <a:srgbClr val="FF0000"/>
                </a:solidFill>
              </a:rPr>
              <a:t>Compute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>
                <a:solidFill>
                  <a:schemeClr val="accent6"/>
                </a:solidFill>
              </a:rPr>
              <a:t>Random Walks</a:t>
            </a:r>
            <a:r>
              <a:rPr lang="en-US" sz="4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86F1A-A399-4914-81D8-B10E416ECF58}"/>
              </a:ext>
            </a:extLst>
          </p:cNvPr>
          <p:cNvSpPr txBox="1"/>
          <p:nvPr/>
        </p:nvSpPr>
        <p:spPr>
          <a:xfrm>
            <a:off x="2115378" y="3136612"/>
            <a:ext cx="796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(in “</a:t>
            </a:r>
            <a:r>
              <a:rPr lang="en-US" sz="3200" dirty="0">
                <a:solidFill>
                  <a:srgbClr val="FF0000"/>
                </a:solidFill>
              </a:rPr>
              <a:t>a small</a:t>
            </a:r>
            <a:r>
              <a:rPr lang="en-US" sz="3200" dirty="0"/>
              <a:t>” number of sequential steps)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088C52-BCDD-443A-A4B5-69EEA0D50D2F}"/>
              </a:ext>
            </a:extLst>
          </p:cNvPr>
          <p:cNvSpPr txBox="1"/>
          <p:nvPr/>
        </p:nvSpPr>
        <p:spPr>
          <a:xfrm>
            <a:off x="515901" y="4183039"/>
            <a:ext cx="1599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 = length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E8B08D9-9986-41A5-9BAD-624CAB9A1363}"/>
              </a:ext>
            </a:extLst>
          </p:cNvPr>
          <p:cNvSpPr/>
          <p:nvPr/>
        </p:nvSpPr>
        <p:spPr>
          <a:xfrm>
            <a:off x="1159189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8FEA00-746D-459C-9CAB-C5B7D444CE7F}"/>
              </a:ext>
            </a:extLst>
          </p:cNvPr>
          <p:cNvSpPr txBox="1"/>
          <p:nvPr/>
        </p:nvSpPr>
        <p:spPr>
          <a:xfrm>
            <a:off x="1088948" y="5337173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0507955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115378" y="2103437"/>
            <a:ext cx="7961243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</a:rPr>
              <a:t>How to </a:t>
            </a:r>
            <a:r>
              <a:rPr lang="en-US" sz="4200" dirty="0">
                <a:solidFill>
                  <a:srgbClr val="FF0000"/>
                </a:solidFill>
              </a:rPr>
              <a:t>Compute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>
                <a:solidFill>
                  <a:schemeClr val="accent6"/>
                </a:solidFill>
              </a:rPr>
              <a:t>Random Walks</a:t>
            </a:r>
            <a:r>
              <a:rPr lang="en-US" sz="4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86F1A-A399-4914-81D8-B10E416ECF58}"/>
              </a:ext>
            </a:extLst>
          </p:cNvPr>
          <p:cNvSpPr txBox="1"/>
          <p:nvPr/>
        </p:nvSpPr>
        <p:spPr>
          <a:xfrm>
            <a:off x="2115378" y="3136612"/>
            <a:ext cx="796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(in “</a:t>
            </a:r>
            <a:r>
              <a:rPr lang="en-US" sz="3200" dirty="0">
                <a:solidFill>
                  <a:srgbClr val="FF0000"/>
                </a:solidFill>
              </a:rPr>
              <a:t>a small</a:t>
            </a:r>
            <a:r>
              <a:rPr lang="en-US" sz="3200" dirty="0"/>
              <a:t>” number of sequential steps)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088C52-BCDD-443A-A4B5-69EEA0D50D2F}"/>
              </a:ext>
            </a:extLst>
          </p:cNvPr>
          <p:cNvSpPr txBox="1"/>
          <p:nvPr/>
        </p:nvSpPr>
        <p:spPr>
          <a:xfrm>
            <a:off x="515901" y="4183039"/>
            <a:ext cx="1599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 = length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E8B08D9-9986-41A5-9BAD-624CAB9A1363}"/>
              </a:ext>
            </a:extLst>
          </p:cNvPr>
          <p:cNvSpPr/>
          <p:nvPr/>
        </p:nvSpPr>
        <p:spPr>
          <a:xfrm>
            <a:off x="1159189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8FEA00-746D-459C-9CAB-C5B7D444CE7F}"/>
              </a:ext>
            </a:extLst>
          </p:cNvPr>
          <p:cNvSpPr txBox="1"/>
          <p:nvPr/>
        </p:nvSpPr>
        <p:spPr>
          <a:xfrm>
            <a:off x="1088948" y="5337173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7258918-1511-4221-8608-CB28DDA15FD8}"/>
              </a:ext>
            </a:extLst>
          </p:cNvPr>
          <p:cNvSpPr/>
          <p:nvPr/>
        </p:nvSpPr>
        <p:spPr>
          <a:xfrm>
            <a:off x="2842216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C3B38C-07C3-4F81-94DB-FD9F06E222E5}"/>
              </a:ext>
            </a:extLst>
          </p:cNvPr>
          <p:cNvSpPr txBox="1"/>
          <p:nvPr/>
        </p:nvSpPr>
        <p:spPr>
          <a:xfrm>
            <a:off x="2756304" y="5337172"/>
            <a:ext cx="647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1</a:t>
            </a:r>
            <a:endParaRPr lang="en-US" sz="2600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CA025DC-8144-417F-B43F-0CDB7FA9963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1342069" y="5252542"/>
            <a:ext cx="150014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6349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115378" y="2103437"/>
            <a:ext cx="7961243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</a:rPr>
              <a:t>How to </a:t>
            </a:r>
            <a:r>
              <a:rPr lang="en-US" sz="4200" dirty="0">
                <a:solidFill>
                  <a:srgbClr val="FF0000"/>
                </a:solidFill>
              </a:rPr>
              <a:t>Compute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>
                <a:solidFill>
                  <a:schemeClr val="accent6"/>
                </a:solidFill>
              </a:rPr>
              <a:t>Random Walks</a:t>
            </a:r>
            <a:r>
              <a:rPr lang="en-US" sz="4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86F1A-A399-4914-81D8-B10E416ECF58}"/>
              </a:ext>
            </a:extLst>
          </p:cNvPr>
          <p:cNvSpPr txBox="1"/>
          <p:nvPr/>
        </p:nvSpPr>
        <p:spPr>
          <a:xfrm>
            <a:off x="2115378" y="3136612"/>
            <a:ext cx="796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(in “</a:t>
            </a:r>
            <a:r>
              <a:rPr lang="en-US" sz="3200" dirty="0">
                <a:solidFill>
                  <a:srgbClr val="FF0000"/>
                </a:solidFill>
              </a:rPr>
              <a:t>a small</a:t>
            </a:r>
            <a:r>
              <a:rPr lang="en-US" sz="3200" dirty="0"/>
              <a:t>” number of sequential steps)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088C52-BCDD-443A-A4B5-69EEA0D50D2F}"/>
              </a:ext>
            </a:extLst>
          </p:cNvPr>
          <p:cNvSpPr txBox="1"/>
          <p:nvPr/>
        </p:nvSpPr>
        <p:spPr>
          <a:xfrm>
            <a:off x="515901" y="4183039"/>
            <a:ext cx="1599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 = length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E8B08D9-9986-41A5-9BAD-624CAB9A1363}"/>
              </a:ext>
            </a:extLst>
          </p:cNvPr>
          <p:cNvSpPr/>
          <p:nvPr/>
        </p:nvSpPr>
        <p:spPr>
          <a:xfrm>
            <a:off x="1159189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8FEA00-746D-459C-9CAB-C5B7D444CE7F}"/>
              </a:ext>
            </a:extLst>
          </p:cNvPr>
          <p:cNvSpPr txBox="1"/>
          <p:nvPr/>
        </p:nvSpPr>
        <p:spPr>
          <a:xfrm>
            <a:off x="1088948" y="5337173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7258918-1511-4221-8608-CB28DDA15FD8}"/>
              </a:ext>
            </a:extLst>
          </p:cNvPr>
          <p:cNvSpPr/>
          <p:nvPr/>
        </p:nvSpPr>
        <p:spPr>
          <a:xfrm>
            <a:off x="2842216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C3B38C-07C3-4F81-94DB-FD9F06E222E5}"/>
              </a:ext>
            </a:extLst>
          </p:cNvPr>
          <p:cNvSpPr txBox="1"/>
          <p:nvPr/>
        </p:nvSpPr>
        <p:spPr>
          <a:xfrm>
            <a:off x="2756304" y="5337172"/>
            <a:ext cx="647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1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060E1F8-D971-4178-B735-DA7EB8C8482B}"/>
              </a:ext>
            </a:extLst>
          </p:cNvPr>
          <p:cNvSpPr/>
          <p:nvPr/>
        </p:nvSpPr>
        <p:spPr>
          <a:xfrm>
            <a:off x="4426936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36AEED-0F7C-4213-861D-D310F984AC34}"/>
              </a:ext>
            </a:extLst>
          </p:cNvPr>
          <p:cNvSpPr txBox="1"/>
          <p:nvPr/>
        </p:nvSpPr>
        <p:spPr>
          <a:xfrm>
            <a:off x="4356333" y="5337171"/>
            <a:ext cx="647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CA025DC-8144-417F-B43F-0CDB7FA9963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1342069" y="5252542"/>
            <a:ext cx="150014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2EA14CA-9F04-47E1-B7BA-7A1F37BE30B3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3025096" y="5252542"/>
            <a:ext cx="140184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52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250B40-9212-48B4-924B-07DAE8C5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11" y="811203"/>
            <a:ext cx="8990343" cy="1572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55861B-26FC-49FB-8A71-2E7732A4D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68" y="2661359"/>
            <a:ext cx="7147827" cy="36264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2F40B9-DE09-41C8-8433-348E6D02B06E}"/>
              </a:ext>
            </a:extLst>
          </p:cNvPr>
          <p:cNvSpPr/>
          <p:nvPr/>
        </p:nvSpPr>
        <p:spPr>
          <a:xfrm>
            <a:off x="3635268" y="3967715"/>
            <a:ext cx="7147827" cy="577781"/>
          </a:xfrm>
          <a:prstGeom prst="rect">
            <a:avLst/>
          </a:prstGeom>
          <a:noFill/>
          <a:ln w="762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471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115378" y="2103437"/>
            <a:ext cx="7961243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</a:rPr>
              <a:t>How to </a:t>
            </a:r>
            <a:r>
              <a:rPr lang="en-US" sz="4200" dirty="0">
                <a:solidFill>
                  <a:srgbClr val="FF0000"/>
                </a:solidFill>
              </a:rPr>
              <a:t>Compute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>
                <a:solidFill>
                  <a:schemeClr val="accent6"/>
                </a:solidFill>
              </a:rPr>
              <a:t>Random Walks</a:t>
            </a:r>
            <a:r>
              <a:rPr lang="en-US" sz="4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86F1A-A399-4914-81D8-B10E416ECF58}"/>
              </a:ext>
            </a:extLst>
          </p:cNvPr>
          <p:cNvSpPr txBox="1"/>
          <p:nvPr/>
        </p:nvSpPr>
        <p:spPr>
          <a:xfrm>
            <a:off x="2115378" y="3136612"/>
            <a:ext cx="796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(in “</a:t>
            </a:r>
            <a:r>
              <a:rPr lang="en-US" sz="3200" dirty="0">
                <a:solidFill>
                  <a:srgbClr val="FF0000"/>
                </a:solidFill>
              </a:rPr>
              <a:t>a small</a:t>
            </a:r>
            <a:r>
              <a:rPr lang="en-US" sz="3200" dirty="0"/>
              <a:t>” number of sequential steps)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088C52-BCDD-443A-A4B5-69EEA0D50D2F}"/>
              </a:ext>
            </a:extLst>
          </p:cNvPr>
          <p:cNvSpPr txBox="1"/>
          <p:nvPr/>
        </p:nvSpPr>
        <p:spPr>
          <a:xfrm>
            <a:off x="515901" y="4183039"/>
            <a:ext cx="1599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 = length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E8B08D9-9986-41A5-9BAD-624CAB9A1363}"/>
              </a:ext>
            </a:extLst>
          </p:cNvPr>
          <p:cNvSpPr/>
          <p:nvPr/>
        </p:nvSpPr>
        <p:spPr>
          <a:xfrm>
            <a:off x="1159189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8FEA00-746D-459C-9CAB-C5B7D444CE7F}"/>
              </a:ext>
            </a:extLst>
          </p:cNvPr>
          <p:cNvSpPr txBox="1"/>
          <p:nvPr/>
        </p:nvSpPr>
        <p:spPr>
          <a:xfrm>
            <a:off x="1088948" y="5337173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7258918-1511-4221-8608-CB28DDA15FD8}"/>
              </a:ext>
            </a:extLst>
          </p:cNvPr>
          <p:cNvSpPr/>
          <p:nvPr/>
        </p:nvSpPr>
        <p:spPr>
          <a:xfrm>
            <a:off x="2842216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C3B38C-07C3-4F81-94DB-FD9F06E222E5}"/>
              </a:ext>
            </a:extLst>
          </p:cNvPr>
          <p:cNvSpPr txBox="1"/>
          <p:nvPr/>
        </p:nvSpPr>
        <p:spPr>
          <a:xfrm>
            <a:off x="2756304" y="5337172"/>
            <a:ext cx="647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1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060E1F8-D971-4178-B735-DA7EB8C8482B}"/>
              </a:ext>
            </a:extLst>
          </p:cNvPr>
          <p:cNvSpPr/>
          <p:nvPr/>
        </p:nvSpPr>
        <p:spPr>
          <a:xfrm>
            <a:off x="4426936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36AEED-0F7C-4213-861D-D310F984AC34}"/>
              </a:ext>
            </a:extLst>
          </p:cNvPr>
          <p:cNvSpPr txBox="1"/>
          <p:nvPr/>
        </p:nvSpPr>
        <p:spPr>
          <a:xfrm>
            <a:off x="4356333" y="5337171"/>
            <a:ext cx="647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C4B9C53-C996-4B27-933B-49A3095BC2EF}"/>
              </a:ext>
            </a:extLst>
          </p:cNvPr>
          <p:cNvSpPr/>
          <p:nvPr/>
        </p:nvSpPr>
        <p:spPr>
          <a:xfrm>
            <a:off x="8590059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D552E9-F8C3-4ED0-ACE5-34DC8FC3DAD0}"/>
              </a:ext>
            </a:extLst>
          </p:cNvPr>
          <p:cNvSpPr txBox="1"/>
          <p:nvPr/>
        </p:nvSpPr>
        <p:spPr>
          <a:xfrm>
            <a:off x="8519456" y="5337171"/>
            <a:ext cx="647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70C0"/>
                </a:solidFill>
              </a:rPr>
              <a:t>v</a:t>
            </a:r>
            <a:r>
              <a:rPr lang="en-US" dirty="0" err="1">
                <a:solidFill>
                  <a:srgbClr val="0070C0"/>
                </a:solidFill>
              </a:rPr>
              <a:t>L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CA025DC-8144-417F-B43F-0CDB7FA9963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1342069" y="5252542"/>
            <a:ext cx="150014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2EA14CA-9F04-47E1-B7BA-7A1F37BE30B3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3025096" y="5252542"/>
            <a:ext cx="140184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9C3F796-838D-46B7-87EB-CCAC42A60037}"/>
              </a:ext>
            </a:extLst>
          </p:cNvPr>
          <p:cNvCxnSpPr>
            <a:cxnSpLocks/>
          </p:cNvCxnSpPr>
          <p:nvPr/>
        </p:nvCxnSpPr>
        <p:spPr>
          <a:xfrm>
            <a:off x="4609816" y="5252542"/>
            <a:ext cx="88983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57726AE-5670-4627-B5CF-374F7058B714}"/>
              </a:ext>
            </a:extLst>
          </p:cNvPr>
          <p:cNvCxnSpPr>
            <a:cxnSpLocks/>
          </p:cNvCxnSpPr>
          <p:nvPr/>
        </p:nvCxnSpPr>
        <p:spPr>
          <a:xfrm>
            <a:off x="7606748" y="5252542"/>
            <a:ext cx="98331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204757-8790-415B-BFFC-A9FEE18255B0}"/>
              </a:ext>
            </a:extLst>
          </p:cNvPr>
          <p:cNvSpPr txBox="1"/>
          <p:nvPr/>
        </p:nvSpPr>
        <p:spPr>
          <a:xfrm>
            <a:off x="6082338" y="4754562"/>
            <a:ext cx="8370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11204928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115378" y="2103437"/>
            <a:ext cx="7961243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</a:rPr>
              <a:t>How to </a:t>
            </a:r>
            <a:r>
              <a:rPr lang="en-US" sz="4200" dirty="0">
                <a:solidFill>
                  <a:srgbClr val="FF0000"/>
                </a:solidFill>
              </a:rPr>
              <a:t>Compute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>
                <a:solidFill>
                  <a:schemeClr val="accent6"/>
                </a:solidFill>
              </a:rPr>
              <a:t>Random Walks</a:t>
            </a:r>
            <a:r>
              <a:rPr lang="en-US" sz="4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86F1A-A399-4914-81D8-B10E416ECF58}"/>
              </a:ext>
            </a:extLst>
          </p:cNvPr>
          <p:cNvSpPr txBox="1"/>
          <p:nvPr/>
        </p:nvSpPr>
        <p:spPr>
          <a:xfrm>
            <a:off x="2115378" y="3136612"/>
            <a:ext cx="796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(in “</a:t>
            </a:r>
            <a:r>
              <a:rPr lang="en-US" sz="3200" dirty="0">
                <a:solidFill>
                  <a:srgbClr val="FF0000"/>
                </a:solidFill>
              </a:rPr>
              <a:t>a small</a:t>
            </a:r>
            <a:r>
              <a:rPr lang="en-US" sz="3200" dirty="0"/>
              <a:t>” number of sequential steps)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088C52-BCDD-443A-A4B5-69EEA0D50D2F}"/>
              </a:ext>
            </a:extLst>
          </p:cNvPr>
          <p:cNvSpPr txBox="1"/>
          <p:nvPr/>
        </p:nvSpPr>
        <p:spPr>
          <a:xfrm>
            <a:off x="515901" y="4183039"/>
            <a:ext cx="1599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 = length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E8B08D9-9986-41A5-9BAD-624CAB9A1363}"/>
              </a:ext>
            </a:extLst>
          </p:cNvPr>
          <p:cNvSpPr/>
          <p:nvPr/>
        </p:nvSpPr>
        <p:spPr>
          <a:xfrm>
            <a:off x="1159189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8FEA00-746D-459C-9CAB-C5B7D444CE7F}"/>
              </a:ext>
            </a:extLst>
          </p:cNvPr>
          <p:cNvSpPr txBox="1"/>
          <p:nvPr/>
        </p:nvSpPr>
        <p:spPr>
          <a:xfrm>
            <a:off x="1088948" y="5337173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7258918-1511-4221-8608-CB28DDA15FD8}"/>
              </a:ext>
            </a:extLst>
          </p:cNvPr>
          <p:cNvSpPr/>
          <p:nvPr/>
        </p:nvSpPr>
        <p:spPr>
          <a:xfrm>
            <a:off x="2842216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4C3B38C-07C3-4F81-94DB-FD9F06E222E5}"/>
              </a:ext>
            </a:extLst>
          </p:cNvPr>
          <p:cNvSpPr txBox="1"/>
          <p:nvPr/>
        </p:nvSpPr>
        <p:spPr>
          <a:xfrm>
            <a:off x="2756304" y="5337172"/>
            <a:ext cx="647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1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060E1F8-D971-4178-B735-DA7EB8C8482B}"/>
              </a:ext>
            </a:extLst>
          </p:cNvPr>
          <p:cNvSpPr/>
          <p:nvPr/>
        </p:nvSpPr>
        <p:spPr>
          <a:xfrm>
            <a:off x="4426936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136AEED-0F7C-4213-861D-D310F984AC34}"/>
              </a:ext>
            </a:extLst>
          </p:cNvPr>
          <p:cNvSpPr txBox="1"/>
          <p:nvPr/>
        </p:nvSpPr>
        <p:spPr>
          <a:xfrm>
            <a:off x="4356333" y="5337171"/>
            <a:ext cx="647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C4B9C53-C996-4B27-933B-49A3095BC2EF}"/>
              </a:ext>
            </a:extLst>
          </p:cNvPr>
          <p:cNvSpPr/>
          <p:nvPr/>
        </p:nvSpPr>
        <p:spPr>
          <a:xfrm>
            <a:off x="8590059" y="5167911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4D552E9-F8C3-4ED0-ACE5-34DC8FC3DAD0}"/>
              </a:ext>
            </a:extLst>
          </p:cNvPr>
          <p:cNvSpPr txBox="1"/>
          <p:nvPr/>
        </p:nvSpPr>
        <p:spPr>
          <a:xfrm>
            <a:off x="8519456" y="5337171"/>
            <a:ext cx="647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70C0"/>
                </a:solidFill>
              </a:rPr>
              <a:t>v</a:t>
            </a:r>
            <a:r>
              <a:rPr lang="en-US" dirty="0" err="1">
                <a:solidFill>
                  <a:srgbClr val="0070C0"/>
                </a:solidFill>
              </a:rPr>
              <a:t>L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CA025DC-8144-417F-B43F-0CDB7FA99633}"/>
              </a:ext>
            </a:extLst>
          </p:cNvPr>
          <p:cNvCxnSpPr>
            <a:cxnSpLocks/>
            <a:stCxn id="9" idx="6"/>
            <a:endCxn id="11" idx="2"/>
          </p:cNvCxnSpPr>
          <p:nvPr/>
        </p:nvCxnSpPr>
        <p:spPr>
          <a:xfrm>
            <a:off x="1342069" y="5252542"/>
            <a:ext cx="1500147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62EA14CA-9F04-47E1-B7BA-7A1F37BE30B3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>
            <a:off x="3025096" y="5252542"/>
            <a:ext cx="140184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9C3F796-838D-46B7-87EB-CCAC42A60037}"/>
              </a:ext>
            </a:extLst>
          </p:cNvPr>
          <p:cNvCxnSpPr>
            <a:cxnSpLocks/>
          </p:cNvCxnSpPr>
          <p:nvPr/>
        </p:nvCxnSpPr>
        <p:spPr>
          <a:xfrm>
            <a:off x="4609816" y="5252542"/>
            <a:ext cx="889836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57726AE-5670-4627-B5CF-374F7058B714}"/>
              </a:ext>
            </a:extLst>
          </p:cNvPr>
          <p:cNvCxnSpPr>
            <a:cxnSpLocks/>
          </p:cNvCxnSpPr>
          <p:nvPr/>
        </p:nvCxnSpPr>
        <p:spPr>
          <a:xfrm>
            <a:off x="7606748" y="5252542"/>
            <a:ext cx="98331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204757-8790-415B-BFFC-A9FEE18255B0}"/>
              </a:ext>
            </a:extLst>
          </p:cNvPr>
          <p:cNvSpPr txBox="1"/>
          <p:nvPr/>
        </p:nvSpPr>
        <p:spPr>
          <a:xfrm>
            <a:off x="6082338" y="4754562"/>
            <a:ext cx="8370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/>
              <a:t>. . .</a:t>
            </a: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xmlns="" id="{22E92C37-32C6-433A-AB4E-F16687C1EEF3}"/>
              </a:ext>
            </a:extLst>
          </p:cNvPr>
          <p:cNvSpPr/>
          <p:nvPr/>
        </p:nvSpPr>
        <p:spPr>
          <a:xfrm>
            <a:off x="7077633" y="3805487"/>
            <a:ext cx="3749393" cy="1193693"/>
          </a:xfrm>
          <a:prstGeom prst="flowChartTerminator">
            <a:avLst/>
          </a:prstGeom>
          <a:solidFill>
            <a:srgbClr val="FFDDDD"/>
          </a:solidFill>
          <a:ln w="38100">
            <a:solidFill>
              <a:schemeClr val="bg2">
                <a:lumMod val="10000"/>
              </a:schemeClr>
            </a:solidFill>
            <a:prstDash val="sysDot"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Inherently </a:t>
            </a:r>
            <a:r>
              <a:rPr lang="en-US" sz="3200" dirty="0">
                <a:solidFill>
                  <a:srgbClr val="FF0000"/>
                </a:solidFill>
              </a:rPr>
              <a:t>requires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L</a:t>
            </a:r>
            <a:r>
              <a:rPr lang="en-US" sz="3200" dirty="0">
                <a:solidFill>
                  <a:schemeClr val="tx1"/>
                </a:solidFill>
              </a:rPr>
              <a:t> steps!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307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50845251-595B-4332-AC26-70D3AC9FBABD}"/>
              </a:ext>
            </a:extLst>
          </p:cNvPr>
          <p:cNvSpPr/>
          <p:nvPr/>
        </p:nvSpPr>
        <p:spPr>
          <a:xfrm>
            <a:off x="6258187" y="4085439"/>
            <a:ext cx="973123" cy="1359038"/>
          </a:xfrm>
          <a:custGeom>
            <a:avLst/>
            <a:gdLst>
              <a:gd name="connsiteX0" fmla="*/ 973123 w 973123"/>
              <a:gd name="connsiteY0" fmla="*/ 536895 h 1359038"/>
              <a:gd name="connsiteX1" fmla="*/ 897622 w 973123"/>
              <a:gd name="connsiteY1" fmla="*/ 562062 h 1359038"/>
              <a:gd name="connsiteX2" fmla="*/ 872455 w 973123"/>
              <a:gd name="connsiteY2" fmla="*/ 570451 h 1359038"/>
              <a:gd name="connsiteX3" fmla="*/ 813732 w 973123"/>
              <a:gd name="connsiteY3" fmla="*/ 587229 h 1359038"/>
              <a:gd name="connsiteX4" fmla="*/ 662730 w 973123"/>
              <a:gd name="connsiteY4" fmla="*/ 578840 h 1359038"/>
              <a:gd name="connsiteX5" fmla="*/ 612396 w 973123"/>
              <a:gd name="connsiteY5" fmla="*/ 545284 h 1359038"/>
              <a:gd name="connsiteX6" fmla="*/ 553674 w 973123"/>
              <a:gd name="connsiteY6" fmla="*/ 503339 h 1359038"/>
              <a:gd name="connsiteX7" fmla="*/ 545285 w 973123"/>
              <a:gd name="connsiteY7" fmla="*/ 419449 h 1359038"/>
              <a:gd name="connsiteX8" fmla="*/ 570452 w 973123"/>
              <a:gd name="connsiteY8" fmla="*/ 402671 h 1359038"/>
              <a:gd name="connsiteX9" fmla="*/ 604007 w 973123"/>
              <a:gd name="connsiteY9" fmla="*/ 377504 h 1359038"/>
              <a:gd name="connsiteX10" fmla="*/ 654341 w 973123"/>
              <a:gd name="connsiteY10" fmla="*/ 327170 h 1359038"/>
              <a:gd name="connsiteX11" fmla="*/ 704675 w 973123"/>
              <a:gd name="connsiteY11" fmla="*/ 285225 h 1359038"/>
              <a:gd name="connsiteX12" fmla="*/ 704675 w 973123"/>
              <a:gd name="connsiteY12" fmla="*/ 184557 h 1359038"/>
              <a:gd name="connsiteX13" fmla="*/ 696286 w 973123"/>
              <a:gd name="connsiteY13" fmla="*/ 159390 h 1359038"/>
              <a:gd name="connsiteX14" fmla="*/ 671119 w 973123"/>
              <a:gd name="connsiteY14" fmla="*/ 142612 h 1359038"/>
              <a:gd name="connsiteX15" fmla="*/ 620785 w 973123"/>
              <a:gd name="connsiteY15" fmla="*/ 109056 h 1359038"/>
              <a:gd name="connsiteX16" fmla="*/ 595619 w 973123"/>
              <a:gd name="connsiteY16" fmla="*/ 92278 h 1359038"/>
              <a:gd name="connsiteX17" fmla="*/ 528507 w 973123"/>
              <a:gd name="connsiteY17" fmla="*/ 67111 h 1359038"/>
              <a:gd name="connsiteX18" fmla="*/ 453006 w 973123"/>
              <a:gd name="connsiteY18" fmla="*/ 33555 h 1359038"/>
              <a:gd name="connsiteX19" fmla="*/ 427839 w 973123"/>
              <a:gd name="connsiteY19" fmla="*/ 25167 h 1359038"/>
              <a:gd name="connsiteX20" fmla="*/ 402672 w 973123"/>
              <a:gd name="connsiteY20" fmla="*/ 16778 h 1359038"/>
              <a:gd name="connsiteX21" fmla="*/ 327171 w 973123"/>
              <a:gd name="connsiteY21" fmla="*/ 0 h 1359038"/>
              <a:gd name="connsiteX22" fmla="*/ 159391 w 973123"/>
              <a:gd name="connsiteY22" fmla="*/ 8389 h 1359038"/>
              <a:gd name="connsiteX23" fmla="*/ 134224 w 973123"/>
              <a:gd name="connsiteY23" fmla="*/ 25167 h 1359038"/>
              <a:gd name="connsiteX24" fmla="*/ 75501 w 973123"/>
              <a:gd name="connsiteY24" fmla="*/ 50333 h 1359038"/>
              <a:gd name="connsiteX25" fmla="*/ 41945 w 973123"/>
              <a:gd name="connsiteY25" fmla="*/ 75500 h 1359038"/>
              <a:gd name="connsiteX26" fmla="*/ 25167 w 973123"/>
              <a:gd name="connsiteY26" fmla="*/ 109056 h 1359038"/>
              <a:gd name="connsiteX27" fmla="*/ 8389 w 973123"/>
              <a:gd name="connsiteY27" fmla="*/ 176168 h 1359038"/>
              <a:gd name="connsiteX28" fmla="*/ 0 w 973123"/>
              <a:gd name="connsiteY28" fmla="*/ 201335 h 1359038"/>
              <a:gd name="connsiteX29" fmla="*/ 8389 w 973123"/>
              <a:gd name="connsiteY29" fmla="*/ 285225 h 1359038"/>
              <a:gd name="connsiteX30" fmla="*/ 75501 w 973123"/>
              <a:gd name="connsiteY30" fmla="*/ 377504 h 1359038"/>
              <a:gd name="connsiteX31" fmla="*/ 92279 w 973123"/>
              <a:gd name="connsiteY31" fmla="*/ 402671 h 1359038"/>
              <a:gd name="connsiteX32" fmla="*/ 117446 w 973123"/>
              <a:gd name="connsiteY32" fmla="*/ 419449 h 1359038"/>
              <a:gd name="connsiteX33" fmla="*/ 201336 w 973123"/>
              <a:gd name="connsiteY33" fmla="*/ 478172 h 1359038"/>
              <a:gd name="connsiteX34" fmla="*/ 268448 w 973123"/>
              <a:gd name="connsiteY34" fmla="*/ 503339 h 1359038"/>
              <a:gd name="connsiteX35" fmla="*/ 335560 w 973123"/>
              <a:gd name="connsiteY35" fmla="*/ 545284 h 1359038"/>
              <a:gd name="connsiteX36" fmla="*/ 360727 w 973123"/>
              <a:gd name="connsiteY36" fmla="*/ 562062 h 1359038"/>
              <a:gd name="connsiteX37" fmla="*/ 394283 w 973123"/>
              <a:gd name="connsiteY37" fmla="*/ 578840 h 1359038"/>
              <a:gd name="connsiteX38" fmla="*/ 427839 w 973123"/>
              <a:gd name="connsiteY38" fmla="*/ 604007 h 1359038"/>
              <a:gd name="connsiteX39" fmla="*/ 453006 w 973123"/>
              <a:gd name="connsiteY39" fmla="*/ 620785 h 1359038"/>
              <a:gd name="connsiteX40" fmla="*/ 478173 w 973123"/>
              <a:gd name="connsiteY40" fmla="*/ 671119 h 1359038"/>
              <a:gd name="connsiteX41" fmla="*/ 444617 w 973123"/>
              <a:gd name="connsiteY41" fmla="*/ 729842 h 1359038"/>
              <a:gd name="connsiteX42" fmla="*/ 369116 w 973123"/>
              <a:gd name="connsiteY42" fmla="*/ 771787 h 1359038"/>
              <a:gd name="connsiteX43" fmla="*/ 310393 w 973123"/>
              <a:gd name="connsiteY43" fmla="*/ 805343 h 1359038"/>
              <a:gd name="connsiteX44" fmla="*/ 285226 w 973123"/>
              <a:gd name="connsiteY44" fmla="*/ 822121 h 1359038"/>
              <a:gd name="connsiteX45" fmla="*/ 260059 w 973123"/>
              <a:gd name="connsiteY45" fmla="*/ 830510 h 1359038"/>
              <a:gd name="connsiteX46" fmla="*/ 209725 w 973123"/>
              <a:gd name="connsiteY46" fmla="*/ 864066 h 1359038"/>
              <a:gd name="connsiteX47" fmla="*/ 176169 w 973123"/>
              <a:gd name="connsiteY47" fmla="*/ 922789 h 1359038"/>
              <a:gd name="connsiteX48" fmla="*/ 167780 w 973123"/>
              <a:gd name="connsiteY48" fmla="*/ 956344 h 1359038"/>
              <a:gd name="connsiteX49" fmla="*/ 176169 w 973123"/>
              <a:gd name="connsiteY49" fmla="*/ 1031845 h 1359038"/>
              <a:gd name="connsiteX50" fmla="*/ 201336 w 973123"/>
              <a:gd name="connsiteY50" fmla="*/ 1090568 h 1359038"/>
              <a:gd name="connsiteX51" fmla="*/ 209725 w 973123"/>
              <a:gd name="connsiteY51" fmla="*/ 1124124 h 1359038"/>
              <a:gd name="connsiteX52" fmla="*/ 243281 w 973123"/>
              <a:gd name="connsiteY52" fmla="*/ 1174458 h 1359038"/>
              <a:gd name="connsiteX53" fmla="*/ 268448 w 973123"/>
              <a:gd name="connsiteY53" fmla="*/ 1224792 h 1359038"/>
              <a:gd name="connsiteX54" fmla="*/ 276837 w 973123"/>
              <a:gd name="connsiteY54" fmla="*/ 1249959 h 1359038"/>
              <a:gd name="connsiteX55" fmla="*/ 302004 w 973123"/>
              <a:gd name="connsiteY55" fmla="*/ 1266737 h 1359038"/>
              <a:gd name="connsiteX56" fmla="*/ 385894 w 973123"/>
              <a:gd name="connsiteY56" fmla="*/ 1350627 h 1359038"/>
              <a:gd name="connsiteX57" fmla="*/ 402672 w 973123"/>
              <a:gd name="connsiteY57" fmla="*/ 1359016 h 135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73123" h="1359038">
                <a:moveTo>
                  <a:pt x="973123" y="536895"/>
                </a:moveTo>
                <a:lnTo>
                  <a:pt x="897622" y="562062"/>
                </a:lnTo>
                <a:cubicBezTo>
                  <a:pt x="889233" y="564858"/>
                  <a:pt x="880958" y="568022"/>
                  <a:pt x="872455" y="570451"/>
                </a:cubicBezTo>
                <a:lnTo>
                  <a:pt x="813732" y="587229"/>
                </a:lnTo>
                <a:cubicBezTo>
                  <a:pt x="763398" y="584433"/>
                  <a:pt x="712082" y="589122"/>
                  <a:pt x="662730" y="578840"/>
                </a:cubicBezTo>
                <a:cubicBezTo>
                  <a:pt x="642989" y="574727"/>
                  <a:pt x="628915" y="556848"/>
                  <a:pt x="612396" y="545284"/>
                </a:cubicBezTo>
                <a:cubicBezTo>
                  <a:pt x="508342" y="472445"/>
                  <a:pt x="635496" y="557887"/>
                  <a:pt x="553674" y="503339"/>
                </a:cubicBezTo>
                <a:cubicBezTo>
                  <a:pt x="544054" y="474480"/>
                  <a:pt x="525563" y="449032"/>
                  <a:pt x="545285" y="419449"/>
                </a:cubicBezTo>
                <a:cubicBezTo>
                  <a:pt x="550878" y="411060"/>
                  <a:pt x="562248" y="408531"/>
                  <a:pt x="570452" y="402671"/>
                </a:cubicBezTo>
                <a:cubicBezTo>
                  <a:pt x="581829" y="394544"/>
                  <a:pt x="593615" y="386857"/>
                  <a:pt x="604007" y="377504"/>
                </a:cubicBezTo>
                <a:cubicBezTo>
                  <a:pt x="621644" y="361631"/>
                  <a:pt x="634598" y="340332"/>
                  <a:pt x="654341" y="327170"/>
                </a:cubicBezTo>
                <a:cubicBezTo>
                  <a:pt x="689379" y="303811"/>
                  <a:pt x="672379" y="317521"/>
                  <a:pt x="704675" y="285225"/>
                </a:cubicBezTo>
                <a:cubicBezTo>
                  <a:pt x="719981" y="239306"/>
                  <a:pt x="717162" y="259481"/>
                  <a:pt x="704675" y="184557"/>
                </a:cubicBezTo>
                <a:cubicBezTo>
                  <a:pt x="703221" y="175835"/>
                  <a:pt x="701810" y="166295"/>
                  <a:pt x="696286" y="159390"/>
                </a:cubicBezTo>
                <a:cubicBezTo>
                  <a:pt x="689988" y="151517"/>
                  <a:pt x="679508" y="148205"/>
                  <a:pt x="671119" y="142612"/>
                </a:cubicBezTo>
                <a:cubicBezTo>
                  <a:pt x="641629" y="98377"/>
                  <a:pt x="671346" y="130725"/>
                  <a:pt x="620785" y="109056"/>
                </a:cubicBezTo>
                <a:cubicBezTo>
                  <a:pt x="611518" y="105084"/>
                  <a:pt x="604373" y="97280"/>
                  <a:pt x="595619" y="92278"/>
                </a:cubicBezTo>
                <a:cubicBezTo>
                  <a:pt x="561500" y="72781"/>
                  <a:pt x="565207" y="76286"/>
                  <a:pt x="528507" y="67111"/>
                </a:cubicBezTo>
                <a:cubicBezTo>
                  <a:pt x="488626" y="40524"/>
                  <a:pt x="512903" y="53520"/>
                  <a:pt x="453006" y="33555"/>
                </a:cubicBezTo>
                <a:lnTo>
                  <a:pt x="427839" y="25167"/>
                </a:lnTo>
                <a:cubicBezTo>
                  <a:pt x="419450" y="22371"/>
                  <a:pt x="411394" y="18232"/>
                  <a:pt x="402672" y="16778"/>
                </a:cubicBezTo>
                <a:cubicBezTo>
                  <a:pt x="343616" y="6935"/>
                  <a:pt x="368475" y="13768"/>
                  <a:pt x="327171" y="0"/>
                </a:cubicBezTo>
                <a:cubicBezTo>
                  <a:pt x="271244" y="2796"/>
                  <a:pt x="214917" y="1146"/>
                  <a:pt x="159391" y="8389"/>
                </a:cubicBezTo>
                <a:cubicBezTo>
                  <a:pt x="149393" y="9693"/>
                  <a:pt x="142978" y="20165"/>
                  <a:pt x="134224" y="25167"/>
                </a:cubicBezTo>
                <a:cubicBezTo>
                  <a:pt x="105201" y="41751"/>
                  <a:pt x="103733" y="40922"/>
                  <a:pt x="75501" y="50333"/>
                </a:cubicBezTo>
                <a:cubicBezTo>
                  <a:pt x="64316" y="58722"/>
                  <a:pt x="51044" y="64884"/>
                  <a:pt x="41945" y="75500"/>
                </a:cubicBezTo>
                <a:cubicBezTo>
                  <a:pt x="33806" y="84995"/>
                  <a:pt x="29122" y="97192"/>
                  <a:pt x="25167" y="109056"/>
                </a:cubicBezTo>
                <a:cubicBezTo>
                  <a:pt x="17875" y="130932"/>
                  <a:pt x="15681" y="154292"/>
                  <a:pt x="8389" y="176168"/>
                </a:cubicBezTo>
                <a:lnTo>
                  <a:pt x="0" y="201335"/>
                </a:lnTo>
                <a:cubicBezTo>
                  <a:pt x="2796" y="229298"/>
                  <a:pt x="867" y="258147"/>
                  <a:pt x="8389" y="285225"/>
                </a:cubicBezTo>
                <a:cubicBezTo>
                  <a:pt x="32914" y="373513"/>
                  <a:pt x="30480" y="332483"/>
                  <a:pt x="75501" y="377504"/>
                </a:cubicBezTo>
                <a:cubicBezTo>
                  <a:pt x="82630" y="384633"/>
                  <a:pt x="85150" y="395542"/>
                  <a:pt x="92279" y="402671"/>
                </a:cubicBezTo>
                <a:cubicBezTo>
                  <a:pt x="99408" y="409800"/>
                  <a:pt x="109242" y="413589"/>
                  <a:pt x="117446" y="419449"/>
                </a:cubicBezTo>
                <a:cubicBezTo>
                  <a:pt x="136323" y="432933"/>
                  <a:pt x="183804" y="471159"/>
                  <a:pt x="201336" y="478172"/>
                </a:cubicBezTo>
                <a:cubicBezTo>
                  <a:pt x="251491" y="498234"/>
                  <a:pt x="228995" y="490188"/>
                  <a:pt x="268448" y="503339"/>
                </a:cubicBezTo>
                <a:cubicBezTo>
                  <a:pt x="332608" y="551459"/>
                  <a:pt x="271074" y="508435"/>
                  <a:pt x="335560" y="545284"/>
                </a:cubicBezTo>
                <a:cubicBezTo>
                  <a:pt x="344314" y="550286"/>
                  <a:pt x="351973" y="557060"/>
                  <a:pt x="360727" y="562062"/>
                </a:cubicBezTo>
                <a:cubicBezTo>
                  <a:pt x="371585" y="568267"/>
                  <a:pt x="383678" y="572212"/>
                  <a:pt x="394283" y="578840"/>
                </a:cubicBezTo>
                <a:cubicBezTo>
                  <a:pt x="406139" y="586250"/>
                  <a:pt x="416462" y="595880"/>
                  <a:pt x="427839" y="604007"/>
                </a:cubicBezTo>
                <a:cubicBezTo>
                  <a:pt x="436043" y="609867"/>
                  <a:pt x="444617" y="615192"/>
                  <a:pt x="453006" y="620785"/>
                </a:cubicBezTo>
                <a:cubicBezTo>
                  <a:pt x="461489" y="633509"/>
                  <a:pt x="478173" y="653753"/>
                  <a:pt x="478173" y="671119"/>
                </a:cubicBezTo>
                <a:cubicBezTo>
                  <a:pt x="478173" y="700226"/>
                  <a:pt x="466344" y="712944"/>
                  <a:pt x="444617" y="729842"/>
                </a:cubicBezTo>
                <a:cubicBezTo>
                  <a:pt x="401348" y="763495"/>
                  <a:pt x="407088" y="759130"/>
                  <a:pt x="369116" y="771787"/>
                </a:cubicBezTo>
                <a:cubicBezTo>
                  <a:pt x="287976" y="832642"/>
                  <a:pt x="374445" y="773317"/>
                  <a:pt x="310393" y="805343"/>
                </a:cubicBezTo>
                <a:cubicBezTo>
                  <a:pt x="301375" y="809852"/>
                  <a:pt x="294244" y="817612"/>
                  <a:pt x="285226" y="822121"/>
                </a:cubicBezTo>
                <a:cubicBezTo>
                  <a:pt x="277317" y="826076"/>
                  <a:pt x="267789" y="826216"/>
                  <a:pt x="260059" y="830510"/>
                </a:cubicBezTo>
                <a:cubicBezTo>
                  <a:pt x="242432" y="840303"/>
                  <a:pt x="209725" y="864066"/>
                  <a:pt x="209725" y="864066"/>
                </a:cubicBezTo>
                <a:cubicBezTo>
                  <a:pt x="195817" y="884928"/>
                  <a:pt x="185292" y="898461"/>
                  <a:pt x="176169" y="922789"/>
                </a:cubicBezTo>
                <a:cubicBezTo>
                  <a:pt x="172121" y="933584"/>
                  <a:pt x="170576" y="945159"/>
                  <a:pt x="167780" y="956344"/>
                </a:cubicBezTo>
                <a:cubicBezTo>
                  <a:pt x="170576" y="981511"/>
                  <a:pt x="172006" y="1006868"/>
                  <a:pt x="176169" y="1031845"/>
                </a:cubicBezTo>
                <a:cubicBezTo>
                  <a:pt x="180335" y="1056843"/>
                  <a:pt x="192168" y="1066119"/>
                  <a:pt x="201336" y="1090568"/>
                </a:cubicBezTo>
                <a:cubicBezTo>
                  <a:pt x="205384" y="1101363"/>
                  <a:pt x="204569" y="1113812"/>
                  <a:pt x="209725" y="1124124"/>
                </a:cubicBezTo>
                <a:cubicBezTo>
                  <a:pt x="218743" y="1142160"/>
                  <a:pt x="236904" y="1155328"/>
                  <a:pt x="243281" y="1174458"/>
                </a:cubicBezTo>
                <a:cubicBezTo>
                  <a:pt x="264367" y="1237716"/>
                  <a:pt x="235923" y="1159743"/>
                  <a:pt x="268448" y="1224792"/>
                </a:cubicBezTo>
                <a:cubicBezTo>
                  <a:pt x="272403" y="1232701"/>
                  <a:pt x="271313" y="1243054"/>
                  <a:pt x="276837" y="1249959"/>
                </a:cubicBezTo>
                <a:cubicBezTo>
                  <a:pt x="283135" y="1257832"/>
                  <a:pt x="293615" y="1261144"/>
                  <a:pt x="302004" y="1266737"/>
                </a:cubicBezTo>
                <a:cubicBezTo>
                  <a:pt x="327570" y="1305087"/>
                  <a:pt x="337957" y="1334648"/>
                  <a:pt x="385894" y="1350627"/>
                </a:cubicBezTo>
                <a:cubicBezTo>
                  <a:pt x="413714" y="1359900"/>
                  <a:pt x="419904" y="1359016"/>
                  <a:pt x="402672" y="1359016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Doubling</a:t>
            </a:r>
            <a:r>
              <a:rPr lang="en-US" dirty="0"/>
              <a:t> by Stitching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4B7918C-410D-4690-9269-64292176264B}"/>
              </a:ext>
            </a:extLst>
          </p:cNvPr>
          <p:cNvSpPr/>
          <p:nvPr/>
        </p:nvSpPr>
        <p:spPr>
          <a:xfrm>
            <a:off x="5468625" y="2007455"/>
            <a:ext cx="3685736" cy="41925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C4B194-34DD-496F-9AEB-825F179B99CA}"/>
              </a:ext>
            </a:extLst>
          </p:cNvPr>
          <p:cNvSpPr/>
          <p:nvPr/>
        </p:nvSpPr>
        <p:spPr>
          <a:xfrm>
            <a:off x="6391232" y="401907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A513767-224C-4889-BDFE-8362D0E3A4BB}"/>
              </a:ext>
            </a:extLst>
          </p:cNvPr>
          <p:cNvSpPr/>
          <p:nvPr/>
        </p:nvSpPr>
        <p:spPr>
          <a:xfrm>
            <a:off x="7179024" y="310290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15F5D7F-C615-4986-97C2-E78C35392723}"/>
              </a:ext>
            </a:extLst>
          </p:cNvPr>
          <p:cNvSpPr/>
          <p:nvPr/>
        </p:nvSpPr>
        <p:spPr>
          <a:xfrm>
            <a:off x="6589363" y="528468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886BC7B-7E44-4FCC-A7AA-C235B46DAEA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157925" y="2554311"/>
            <a:ext cx="112539" cy="548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2448176-F2B2-4F6D-9A95-3D5B5D500B2D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406474" y="3247382"/>
            <a:ext cx="799332" cy="213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6CAB068-FEF8-450C-A140-B33C130A39BE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7211850" y="3272170"/>
            <a:ext cx="58614" cy="1322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29E913D-9AB4-4B81-BF5F-268ADA34FAAE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7361904" y="3058323"/>
            <a:ext cx="514461" cy="129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70F4F06-5DAD-4EBF-B7E3-1C61ED1F1941}"/>
              </a:ext>
            </a:extLst>
          </p:cNvPr>
          <p:cNvCxnSpPr>
            <a:cxnSpLocks/>
          </p:cNvCxnSpPr>
          <p:nvPr/>
        </p:nvCxnSpPr>
        <p:spPr>
          <a:xfrm flipH="1">
            <a:off x="7276508" y="3994287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9570E23-D4E6-4FEF-A44A-A6D90E6A5727}"/>
              </a:ext>
            </a:extLst>
          </p:cNvPr>
          <p:cNvCxnSpPr>
            <a:cxnSpLocks/>
          </p:cNvCxnSpPr>
          <p:nvPr/>
        </p:nvCxnSpPr>
        <p:spPr>
          <a:xfrm flipH="1">
            <a:off x="7871862" y="4019075"/>
            <a:ext cx="25204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3609779-896D-411A-8F37-354511EAB383}"/>
              </a:ext>
            </a:extLst>
          </p:cNvPr>
          <p:cNvCxnSpPr>
            <a:stCxn id="19" idx="0"/>
            <a:endCxn id="12" idx="4"/>
          </p:cNvCxnSpPr>
          <p:nvPr/>
        </p:nvCxnSpPr>
        <p:spPr>
          <a:xfrm flipH="1" flipV="1">
            <a:off x="6482672" y="4188337"/>
            <a:ext cx="19813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170B732-EE3E-430A-A93A-770571649665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6547330" y="4163549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43943EE-12EF-41BA-9065-DBF12317606E}"/>
              </a:ext>
            </a:extLst>
          </p:cNvPr>
          <p:cNvCxnSpPr>
            <a:stCxn id="12" idx="7"/>
            <a:endCxn id="13" idx="3"/>
          </p:cNvCxnSpPr>
          <p:nvPr/>
        </p:nvCxnSpPr>
        <p:spPr>
          <a:xfrm flipV="1">
            <a:off x="6547330" y="3247382"/>
            <a:ext cx="658476" cy="796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799214" y="1867762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506B8FD2-8BC2-4B4C-9D90-FF1EC32C8062}"/>
              </a:ext>
            </a:extLst>
          </p:cNvPr>
          <p:cNvSpPr/>
          <p:nvPr/>
        </p:nvSpPr>
        <p:spPr>
          <a:xfrm>
            <a:off x="7055752" y="2434624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344DAFD-D5D5-4874-AB8B-00236FB2EF54}"/>
              </a:ext>
            </a:extLst>
          </p:cNvPr>
          <p:cNvSpPr/>
          <p:nvPr/>
        </p:nvSpPr>
        <p:spPr>
          <a:xfrm>
            <a:off x="7780422" y="297906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4F3D5FA-99A7-4839-B57E-C0F89E2617DA}"/>
              </a:ext>
            </a:extLst>
          </p:cNvPr>
          <p:cNvSpPr/>
          <p:nvPr/>
        </p:nvSpPr>
        <p:spPr>
          <a:xfrm>
            <a:off x="8016953" y="3897262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FFB3BE2-93EC-4F8E-A0EA-D07721B51382}"/>
              </a:ext>
            </a:extLst>
          </p:cNvPr>
          <p:cNvSpPr/>
          <p:nvPr/>
        </p:nvSpPr>
        <p:spPr>
          <a:xfrm>
            <a:off x="7135920" y="4560346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CBFFFF0-FBF1-439D-B787-CA1B25775D93}"/>
              </a:ext>
            </a:extLst>
          </p:cNvPr>
          <p:cNvSpPr/>
          <p:nvPr/>
        </p:nvSpPr>
        <p:spPr>
          <a:xfrm>
            <a:off x="7760014" y="508973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2469AB2-9597-4E4A-9F3B-D51F3F87C740}"/>
              </a:ext>
            </a:extLst>
          </p:cNvPr>
          <p:cNvSpPr/>
          <p:nvPr/>
        </p:nvSpPr>
        <p:spPr>
          <a:xfrm>
            <a:off x="6257076" y="3376076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F0539AD-CDF5-4AF6-B9D7-34F0B6442D4A}"/>
              </a:ext>
            </a:extLst>
          </p:cNvPr>
          <p:cNvSpPr txBox="1"/>
          <p:nvPr/>
        </p:nvSpPr>
        <p:spPr>
          <a:xfrm>
            <a:off x="7065317" y="4643152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2F4028A-1BD1-4CDF-8C4F-2CEE629A82B4}"/>
              </a:ext>
            </a:extLst>
          </p:cNvPr>
          <p:cNvSpPr/>
          <p:nvPr/>
        </p:nvSpPr>
        <p:spPr>
          <a:xfrm>
            <a:off x="7315200" y="2986481"/>
            <a:ext cx="1065402" cy="1703206"/>
          </a:xfrm>
          <a:custGeom>
            <a:avLst/>
            <a:gdLst>
              <a:gd name="connsiteX0" fmla="*/ 0 w 1065402"/>
              <a:gd name="connsiteY0" fmla="*/ 1677798 h 1703206"/>
              <a:gd name="connsiteX1" fmla="*/ 268448 w 1065402"/>
              <a:gd name="connsiteY1" fmla="*/ 1669409 h 1703206"/>
              <a:gd name="connsiteX2" fmla="*/ 276837 w 1065402"/>
              <a:gd name="connsiteY2" fmla="*/ 1644242 h 1703206"/>
              <a:gd name="connsiteX3" fmla="*/ 268448 w 1065402"/>
              <a:gd name="connsiteY3" fmla="*/ 1560352 h 1703206"/>
              <a:gd name="connsiteX4" fmla="*/ 234892 w 1065402"/>
              <a:gd name="connsiteY4" fmla="*/ 1501629 h 1703206"/>
              <a:gd name="connsiteX5" fmla="*/ 226503 w 1065402"/>
              <a:gd name="connsiteY5" fmla="*/ 1476462 h 1703206"/>
              <a:gd name="connsiteX6" fmla="*/ 201336 w 1065402"/>
              <a:gd name="connsiteY6" fmla="*/ 1451295 h 1703206"/>
              <a:gd name="connsiteX7" fmla="*/ 167780 w 1065402"/>
              <a:gd name="connsiteY7" fmla="*/ 1400961 h 1703206"/>
              <a:gd name="connsiteX8" fmla="*/ 151002 w 1065402"/>
              <a:gd name="connsiteY8" fmla="*/ 1350627 h 1703206"/>
              <a:gd name="connsiteX9" fmla="*/ 159391 w 1065402"/>
              <a:gd name="connsiteY9" fmla="*/ 1325460 h 1703206"/>
              <a:gd name="connsiteX10" fmla="*/ 184558 w 1065402"/>
              <a:gd name="connsiteY10" fmla="*/ 1317071 h 1703206"/>
              <a:gd name="connsiteX11" fmla="*/ 234892 w 1065402"/>
              <a:gd name="connsiteY11" fmla="*/ 1291904 h 1703206"/>
              <a:gd name="connsiteX12" fmla="*/ 318782 w 1065402"/>
              <a:gd name="connsiteY12" fmla="*/ 1317071 h 1703206"/>
              <a:gd name="connsiteX13" fmla="*/ 352338 w 1065402"/>
              <a:gd name="connsiteY13" fmla="*/ 1325460 h 1703206"/>
              <a:gd name="connsiteX14" fmla="*/ 444617 w 1065402"/>
              <a:gd name="connsiteY14" fmla="*/ 1375794 h 1703206"/>
              <a:gd name="connsiteX15" fmla="*/ 536895 w 1065402"/>
              <a:gd name="connsiteY15" fmla="*/ 1400961 h 1703206"/>
              <a:gd name="connsiteX16" fmla="*/ 562062 w 1065402"/>
              <a:gd name="connsiteY16" fmla="*/ 1417739 h 1703206"/>
              <a:gd name="connsiteX17" fmla="*/ 587229 w 1065402"/>
              <a:gd name="connsiteY17" fmla="*/ 1375794 h 1703206"/>
              <a:gd name="connsiteX18" fmla="*/ 553673 w 1065402"/>
              <a:gd name="connsiteY18" fmla="*/ 1291904 h 1703206"/>
              <a:gd name="connsiteX19" fmla="*/ 528506 w 1065402"/>
              <a:gd name="connsiteY19" fmla="*/ 1258348 h 1703206"/>
              <a:gd name="connsiteX20" fmla="*/ 478172 w 1065402"/>
              <a:gd name="connsiteY20" fmla="*/ 1182847 h 1703206"/>
              <a:gd name="connsiteX21" fmla="*/ 461394 w 1065402"/>
              <a:gd name="connsiteY21" fmla="*/ 1157680 h 1703206"/>
              <a:gd name="connsiteX22" fmla="*/ 419450 w 1065402"/>
              <a:gd name="connsiteY22" fmla="*/ 1124125 h 1703206"/>
              <a:gd name="connsiteX23" fmla="*/ 377505 w 1065402"/>
              <a:gd name="connsiteY23" fmla="*/ 1065402 h 1703206"/>
              <a:gd name="connsiteX24" fmla="*/ 352338 w 1065402"/>
              <a:gd name="connsiteY24" fmla="*/ 1023457 h 1703206"/>
              <a:gd name="connsiteX25" fmla="*/ 327171 w 1065402"/>
              <a:gd name="connsiteY25" fmla="*/ 998290 h 1703206"/>
              <a:gd name="connsiteX26" fmla="*/ 310393 w 1065402"/>
              <a:gd name="connsiteY26" fmla="*/ 956345 h 1703206"/>
              <a:gd name="connsiteX27" fmla="*/ 293615 w 1065402"/>
              <a:gd name="connsiteY27" fmla="*/ 922789 h 1703206"/>
              <a:gd name="connsiteX28" fmla="*/ 285226 w 1065402"/>
              <a:gd name="connsiteY28" fmla="*/ 880844 h 1703206"/>
              <a:gd name="connsiteX29" fmla="*/ 302004 w 1065402"/>
              <a:gd name="connsiteY29" fmla="*/ 771787 h 1703206"/>
              <a:gd name="connsiteX30" fmla="*/ 327171 w 1065402"/>
              <a:gd name="connsiteY30" fmla="*/ 738231 h 1703206"/>
              <a:gd name="connsiteX31" fmla="*/ 394283 w 1065402"/>
              <a:gd name="connsiteY31" fmla="*/ 687897 h 1703206"/>
              <a:gd name="connsiteX32" fmla="*/ 444617 w 1065402"/>
              <a:gd name="connsiteY32" fmla="*/ 679508 h 1703206"/>
              <a:gd name="connsiteX33" fmla="*/ 511728 w 1065402"/>
              <a:gd name="connsiteY33" fmla="*/ 654341 h 1703206"/>
              <a:gd name="connsiteX34" fmla="*/ 813732 w 1065402"/>
              <a:gd name="connsiteY34" fmla="*/ 629174 h 1703206"/>
              <a:gd name="connsiteX35" fmla="*/ 796954 w 1065402"/>
              <a:gd name="connsiteY35" fmla="*/ 536895 h 1703206"/>
              <a:gd name="connsiteX36" fmla="*/ 780176 w 1065402"/>
              <a:gd name="connsiteY36" fmla="*/ 511728 h 1703206"/>
              <a:gd name="connsiteX37" fmla="*/ 763398 w 1065402"/>
              <a:gd name="connsiteY37" fmla="*/ 469783 h 1703206"/>
              <a:gd name="connsiteX38" fmla="*/ 721453 w 1065402"/>
              <a:gd name="connsiteY38" fmla="*/ 377504 h 1703206"/>
              <a:gd name="connsiteX39" fmla="*/ 729842 w 1065402"/>
              <a:gd name="connsiteY39" fmla="*/ 327170 h 1703206"/>
              <a:gd name="connsiteX40" fmla="*/ 755009 w 1065402"/>
              <a:gd name="connsiteY40" fmla="*/ 302003 h 1703206"/>
              <a:gd name="connsiteX41" fmla="*/ 780176 w 1065402"/>
              <a:gd name="connsiteY41" fmla="*/ 293614 h 1703206"/>
              <a:gd name="connsiteX42" fmla="*/ 906011 w 1065402"/>
              <a:gd name="connsiteY42" fmla="*/ 285225 h 1703206"/>
              <a:gd name="connsiteX43" fmla="*/ 981512 w 1065402"/>
              <a:gd name="connsiteY43" fmla="*/ 260058 h 1703206"/>
              <a:gd name="connsiteX44" fmla="*/ 1006679 w 1065402"/>
              <a:gd name="connsiteY44" fmla="*/ 251669 h 1703206"/>
              <a:gd name="connsiteX45" fmla="*/ 1031846 w 1065402"/>
              <a:gd name="connsiteY45" fmla="*/ 226502 h 1703206"/>
              <a:gd name="connsiteX46" fmla="*/ 1057013 w 1065402"/>
              <a:gd name="connsiteY46" fmla="*/ 218113 h 1703206"/>
              <a:gd name="connsiteX47" fmla="*/ 1065402 w 1065402"/>
              <a:gd name="connsiteY47" fmla="*/ 192947 h 1703206"/>
              <a:gd name="connsiteX48" fmla="*/ 1057013 w 1065402"/>
              <a:gd name="connsiteY48" fmla="*/ 159391 h 1703206"/>
              <a:gd name="connsiteX49" fmla="*/ 989901 w 1065402"/>
              <a:gd name="connsiteY49" fmla="*/ 75501 h 1703206"/>
              <a:gd name="connsiteX50" fmla="*/ 964734 w 1065402"/>
              <a:gd name="connsiteY50" fmla="*/ 67112 h 1703206"/>
              <a:gd name="connsiteX51" fmla="*/ 939567 w 1065402"/>
              <a:gd name="connsiteY51" fmla="*/ 50334 h 1703206"/>
              <a:gd name="connsiteX52" fmla="*/ 914400 w 1065402"/>
              <a:gd name="connsiteY52" fmla="*/ 41945 h 1703206"/>
              <a:gd name="connsiteX53" fmla="*/ 838899 w 1065402"/>
              <a:gd name="connsiteY53" fmla="*/ 8389 h 1703206"/>
              <a:gd name="connsiteX54" fmla="*/ 813732 w 1065402"/>
              <a:gd name="connsiteY54" fmla="*/ 0 h 1703206"/>
              <a:gd name="connsiteX55" fmla="*/ 729842 w 1065402"/>
              <a:gd name="connsiteY55" fmla="*/ 16778 h 1703206"/>
              <a:gd name="connsiteX56" fmla="*/ 704675 w 1065402"/>
              <a:gd name="connsiteY56" fmla="*/ 33556 h 1703206"/>
              <a:gd name="connsiteX57" fmla="*/ 645952 w 1065402"/>
              <a:gd name="connsiteY57" fmla="*/ 41945 h 17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65402" h="1703206">
                <a:moveTo>
                  <a:pt x="0" y="1677798"/>
                </a:moveTo>
                <a:cubicBezTo>
                  <a:pt x="108813" y="1714069"/>
                  <a:pt x="78089" y="1711711"/>
                  <a:pt x="268448" y="1669409"/>
                </a:cubicBezTo>
                <a:cubicBezTo>
                  <a:pt x="277080" y="1667491"/>
                  <a:pt x="274041" y="1652631"/>
                  <a:pt x="276837" y="1644242"/>
                </a:cubicBezTo>
                <a:cubicBezTo>
                  <a:pt x="274041" y="1616279"/>
                  <a:pt x="274336" y="1587831"/>
                  <a:pt x="268448" y="1560352"/>
                </a:cubicBezTo>
                <a:cubicBezTo>
                  <a:pt x="262933" y="1534614"/>
                  <a:pt x="245891" y="1523628"/>
                  <a:pt x="234892" y="1501629"/>
                </a:cubicBezTo>
                <a:cubicBezTo>
                  <a:pt x="230937" y="1493720"/>
                  <a:pt x="231408" y="1483820"/>
                  <a:pt x="226503" y="1476462"/>
                </a:cubicBezTo>
                <a:cubicBezTo>
                  <a:pt x="219922" y="1466591"/>
                  <a:pt x="208620" y="1460660"/>
                  <a:pt x="201336" y="1451295"/>
                </a:cubicBezTo>
                <a:cubicBezTo>
                  <a:pt x="188956" y="1435378"/>
                  <a:pt x="174157" y="1420091"/>
                  <a:pt x="167780" y="1400961"/>
                </a:cubicBezTo>
                <a:lnTo>
                  <a:pt x="151002" y="1350627"/>
                </a:lnTo>
                <a:cubicBezTo>
                  <a:pt x="153798" y="1342238"/>
                  <a:pt x="153138" y="1331713"/>
                  <a:pt x="159391" y="1325460"/>
                </a:cubicBezTo>
                <a:cubicBezTo>
                  <a:pt x="165644" y="1319207"/>
                  <a:pt x="176649" y="1321026"/>
                  <a:pt x="184558" y="1317071"/>
                </a:cubicBezTo>
                <a:cubicBezTo>
                  <a:pt x="249607" y="1284546"/>
                  <a:pt x="171634" y="1312990"/>
                  <a:pt x="234892" y="1291904"/>
                </a:cubicBezTo>
                <a:lnTo>
                  <a:pt x="318782" y="1317071"/>
                </a:lnTo>
                <a:cubicBezTo>
                  <a:pt x="329868" y="1320238"/>
                  <a:pt x="341633" y="1321178"/>
                  <a:pt x="352338" y="1325460"/>
                </a:cubicBezTo>
                <a:cubicBezTo>
                  <a:pt x="419095" y="1352163"/>
                  <a:pt x="384989" y="1345979"/>
                  <a:pt x="444617" y="1375794"/>
                </a:cubicBezTo>
                <a:cubicBezTo>
                  <a:pt x="485034" y="1396003"/>
                  <a:pt x="491272" y="1393357"/>
                  <a:pt x="536895" y="1400961"/>
                </a:cubicBezTo>
                <a:cubicBezTo>
                  <a:pt x="545284" y="1406554"/>
                  <a:pt x="552081" y="1416313"/>
                  <a:pt x="562062" y="1417739"/>
                </a:cubicBezTo>
                <a:cubicBezTo>
                  <a:pt x="609975" y="1424584"/>
                  <a:pt x="595242" y="1402505"/>
                  <a:pt x="587229" y="1375794"/>
                </a:cubicBezTo>
                <a:cubicBezTo>
                  <a:pt x="578540" y="1346832"/>
                  <a:pt x="569844" y="1317777"/>
                  <a:pt x="553673" y="1291904"/>
                </a:cubicBezTo>
                <a:cubicBezTo>
                  <a:pt x="546263" y="1280048"/>
                  <a:pt x="536465" y="1269844"/>
                  <a:pt x="528506" y="1258348"/>
                </a:cubicBezTo>
                <a:cubicBezTo>
                  <a:pt x="511289" y="1233479"/>
                  <a:pt x="494950" y="1208014"/>
                  <a:pt x="478172" y="1182847"/>
                </a:cubicBezTo>
                <a:cubicBezTo>
                  <a:pt x="472579" y="1174458"/>
                  <a:pt x="469267" y="1163978"/>
                  <a:pt x="461394" y="1157680"/>
                </a:cubicBezTo>
                <a:cubicBezTo>
                  <a:pt x="447413" y="1146495"/>
                  <a:pt x="432111" y="1136786"/>
                  <a:pt x="419450" y="1124125"/>
                </a:cubicBezTo>
                <a:cubicBezTo>
                  <a:pt x="411246" y="1115921"/>
                  <a:pt x="385444" y="1078104"/>
                  <a:pt x="377505" y="1065402"/>
                </a:cubicBezTo>
                <a:cubicBezTo>
                  <a:pt x="368863" y="1051575"/>
                  <a:pt x="362121" y="1036501"/>
                  <a:pt x="352338" y="1023457"/>
                </a:cubicBezTo>
                <a:cubicBezTo>
                  <a:pt x="345220" y="1013966"/>
                  <a:pt x="335560" y="1006679"/>
                  <a:pt x="327171" y="998290"/>
                </a:cubicBezTo>
                <a:cubicBezTo>
                  <a:pt x="321578" y="984308"/>
                  <a:pt x="316509" y="970106"/>
                  <a:pt x="310393" y="956345"/>
                </a:cubicBezTo>
                <a:cubicBezTo>
                  <a:pt x="305314" y="944917"/>
                  <a:pt x="297570" y="934653"/>
                  <a:pt x="293615" y="922789"/>
                </a:cubicBezTo>
                <a:cubicBezTo>
                  <a:pt x="289106" y="909262"/>
                  <a:pt x="288022" y="894826"/>
                  <a:pt x="285226" y="880844"/>
                </a:cubicBezTo>
                <a:cubicBezTo>
                  <a:pt x="286176" y="871342"/>
                  <a:pt x="287346" y="797439"/>
                  <a:pt x="302004" y="771787"/>
                </a:cubicBezTo>
                <a:cubicBezTo>
                  <a:pt x="308941" y="759648"/>
                  <a:pt x="316825" y="747636"/>
                  <a:pt x="327171" y="738231"/>
                </a:cubicBezTo>
                <a:cubicBezTo>
                  <a:pt x="347862" y="719421"/>
                  <a:pt x="366700" y="692494"/>
                  <a:pt x="394283" y="687897"/>
                </a:cubicBezTo>
                <a:lnTo>
                  <a:pt x="444617" y="679508"/>
                </a:lnTo>
                <a:cubicBezTo>
                  <a:pt x="449984" y="677361"/>
                  <a:pt x="498576" y="656971"/>
                  <a:pt x="511728" y="654341"/>
                </a:cubicBezTo>
                <a:cubicBezTo>
                  <a:pt x="590220" y="638643"/>
                  <a:pt x="800262" y="630103"/>
                  <a:pt x="813732" y="629174"/>
                </a:cubicBezTo>
                <a:cubicBezTo>
                  <a:pt x="812790" y="623520"/>
                  <a:pt x="800471" y="546275"/>
                  <a:pt x="796954" y="536895"/>
                </a:cubicBezTo>
                <a:cubicBezTo>
                  <a:pt x="793414" y="527455"/>
                  <a:pt x="784685" y="520746"/>
                  <a:pt x="780176" y="511728"/>
                </a:cubicBezTo>
                <a:cubicBezTo>
                  <a:pt x="773442" y="498259"/>
                  <a:pt x="769708" y="483456"/>
                  <a:pt x="763398" y="469783"/>
                </a:cubicBezTo>
                <a:cubicBezTo>
                  <a:pt x="718385" y="372255"/>
                  <a:pt x="740404" y="434356"/>
                  <a:pt x="721453" y="377504"/>
                </a:cubicBezTo>
                <a:cubicBezTo>
                  <a:pt x="724249" y="360726"/>
                  <a:pt x="722934" y="342713"/>
                  <a:pt x="729842" y="327170"/>
                </a:cubicBezTo>
                <a:cubicBezTo>
                  <a:pt x="734660" y="316329"/>
                  <a:pt x="745138" y="308584"/>
                  <a:pt x="755009" y="302003"/>
                </a:cubicBezTo>
                <a:cubicBezTo>
                  <a:pt x="762367" y="297098"/>
                  <a:pt x="771387" y="294591"/>
                  <a:pt x="780176" y="293614"/>
                </a:cubicBezTo>
                <a:cubicBezTo>
                  <a:pt x="821957" y="288972"/>
                  <a:pt x="864066" y="288021"/>
                  <a:pt x="906011" y="285225"/>
                </a:cubicBezTo>
                <a:lnTo>
                  <a:pt x="981512" y="260058"/>
                </a:lnTo>
                <a:lnTo>
                  <a:pt x="1006679" y="251669"/>
                </a:lnTo>
                <a:cubicBezTo>
                  <a:pt x="1015068" y="243280"/>
                  <a:pt x="1021975" y="233083"/>
                  <a:pt x="1031846" y="226502"/>
                </a:cubicBezTo>
                <a:cubicBezTo>
                  <a:pt x="1039204" y="221597"/>
                  <a:pt x="1050760" y="224366"/>
                  <a:pt x="1057013" y="218113"/>
                </a:cubicBezTo>
                <a:cubicBezTo>
                  <a:pt x="1063266" y="211861"/>
                  <a:pt x="1062606" y="201336"/>
                  <a:pt x="1065402" y="192947"/>
                </a:cubicBezTo>
                <a:cubicBezTo>
                  <a:pt x="1062606" y="181762"/>
                  <a:pt x="1062169" y="169703"/>
                  <a:pt x="1057013" y="159391"/>
                </a:cubicBezTo>
                <a:cubicBezTo>
                  <a:pt x="1044689" y="134743"/>
                  <a:pt x="1014176" y="92841"/>
                  <a:pt x="989901" y="75501"/>
                </a:cubicBezTo>
                <a:cubicBezTo>
                  <a:pt x="982705" y="70361"/>
                  <a:pt x="972643" y="71067"/>
                  <a:pt x="964734" y="67112"/>
                </a:cubicBezTo>
                <a:cubicBezTo>
                  <a:pt x="955716" y="62603"/>
                  <a:pt x="948585" y="54843"/>
                  <a:pt x="939567" y="50334"/>
                </a:cubicBezTo>
                <a:cubicBezTo>
                  <a:pt x="931658" y="46379"/>
                  <a:pt x="922309" y="45900"/>
                  <a:pt x="914400" y="41945"/>
                </a:cubicBezTo>
                <a:cubicBezTo>
                  <a:pt x="834635" y="2063"/>
                  <a:pt x="968756" y="51675"/>
                  <a:pt x="838899" y="8389"/>
                </a:cubicBezTo>
                <a:lnTo>
                  <a:pt x="813732" y="0"/>
                </a:lnTo>
                <a:cubicBezTo>
                  <a:pt x="792091" y="3092"/>
                  <a:pt x="753269" y="5065"/>
                  <a:pt x="729842" y="16778"/>
                </a:cubicBezTo>
                <a:cubicBezTo>
                  <a:pt x="720824" y="21287"/>
                  <a:pt x="713942" y="29584"/>
                  <a:pt x="704675" y="33556"/>
                </a:cubicBezTo>
                <a:cubicBezTo>
                  <a:pt x="680353" y="43980"/>
                  <a:pt x="670008" y="41945"/>
                  <a:pt x="645952" y="41945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9C3723B-B0FE-46FF-8869-F01C263C4A5C}"/>
              </a:ext>
            </a:extLst>
          </p:cNvPr>
          <p:cNvSpPr txBox="1"/>
          <p:nvPr/>
        </p:nvSpPr>
        <p:spPr>
          <a:xfrm>
            <a:off x="7706452" y="2555873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6D30EB9-6B60-4550-8E44-19718538CDDF}"/>
              </a:ext>
            </a:extLst>
          </p:cNvPr>
          <p:cNvSpPr txBox="1"/>
          <p:nvPr/>
        </p:nvSpPr>
        <p:spPr>
          <a:xfrm>
            <a:off x="8179826" y="3223083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4000" dirty="0"/>
              <a:t>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A437D0C-0BF8-4594-B46E-EA9D6A689889}"/>
              </a:ext>
            </a:extLst>
          </p:cNvPr>
          <p:cNvSpPr txBox="1"/>
          <p:nvPr/>
        </p:nvSpPr>
        <p:spPr>
          <a:xfrm>
            <a:off x="136085" y="2554311"/>
            <a:ext cx="50951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step </a:t>
            </a:r>
            <a:r>
              <a:rPr lang="en-US" sz="2800" dirty="0" err="1"/>
              <a:t>i</a:t>
            </a:r>
            <a:r>
              <a:rPr lang="en-US" sz="2800" dirty="0"/>
              <a:t>, maintain a number of </a:t>
            </a:r>
          </a:p>
          <a:p>
            <a:r>
              <a:rPr lang="en-US" sz="2800" dirty="0"/>
              <a:t>  2</a:t>
            </a:r>
            <a:r>
              <a:rPr lang="en-US" sz="2800" baseline="30000" dirty="0"/>
              <a:t>i</a:t>
            </a:r>
            <a:r>
              <a:rPr lang="en-US" sz="2800" dirty="0"/>
              <a:t>-length walks from </a:t>
            </a:r>
            <a:r>
              <a:rPr lang="en-US" sz="2800" dirty="0">
                <a:solidFill>
                  <a:srgbClr val="FF0000"/>
                </a:solidFill>
              </a:rPr>
              <a:t>each</a:t>
            </a:r>
            <a:r>
              <a:rPr lang="en-US" sz="2800" dirty="0"/>
              <a:t> vertex</a:t>
            </a:r>
          </a:p>
        </p:txBody>
      </p:sp>
    </p:spTree>
    <p:extLst>
      <p:ext uri="{BB962C8B-B14F-4D97-AF65-F5344CB8AC3E}">
        <p14:creationId xmlns:p14="http://schemas.microsoft.com/office/powerpoint/2010/main" val="24817586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B948216-FB62-45A6-A3EF-8576AB0A867E}"/>
              </a:ext>
            </a:extLst>
          </p:cNvPr>
          <p:cNvSpPr/>
          <p:nvPr/>
        </p:nvSpPr>
        <p:spPr>
          <a:xfrm>
            <a:off x="6258187" y="4085439"/>
            <a:ext cx="973123" cy="1359038"/>
          </a:xfrm>
          <a:custGeom>
            <a:avLst/>
            <a:gdLst>
              <a:gd name="connsiteX0" fmla="*/ 973123 w 973123"/>
              <a:gd name="connsiteY0" fmla="*/ 536895 h 1359038"/>
              <a:gd name="connsiteX1" fmla="*/ 897622 w 973123"/>
              <a:gd name="connsiteY1" fmla="*/ 562062 h 1359038"/>
              <a:gd name="connsiteX2" fmla="*/ 872455 w 973123"/>
              <a:gd name="connsiteY2" fmla="*/ 570451 h 1359038"/>
              <a:gd name="connsiteX3" fmla="*/ 813732 w 973123"/>
              <a:gd name="connsiteY3" fmla="*/ 587229 h 1359038"/>
              <a:gd name="connsiteX4" fmla="*/ 662730 w 973123"/>
              <a:gd name="connsiteY4" fmla="*/ 578840 h 1359038"/>
              <a:gd name="connsiteX5" fmla="*/ 612396 w 973123"/>
              <a:gd name="connsiteY5" fmla="*/ 545284 h 1359038"/>
              <a:gd name="connsiteX6" fmla="*/ 553674 w 973123"/>
              <a:gd name="connsiteY6" fmla="*/ 503339 h 1359038"/>
              <a:gd name="connsiteX7" fmla="*/ 545285 w 973123"/>
              <a:gd name="connsiteY7" fmla="*/ 419449 h 1359038"/>
              <a:gd name="connsiteX8" fmla="*/ 570452 w 973123"/>
              <a:gd name="connsiteY8" fmla="*/ 402671 h 1359038"/>
              <a:gd name="connsiteX9" fmla="*/ 604007 w 973123"/>
              <a:gd name="connsiteY9" fmla="*/ 377504 h 1359038"/>
              <a:gd name="connsiteX10" fmla="*/ 654341 w 973123"/>
              <a:gd name="connsiteY10" fmla="*/ 327170 h 1359038"/>
              <a:gd name="connsiteX11" fmla="*/ 704675 w 973123"/>
              <a:gd name="connsiteY11" fmla="*/ 285225 h 1359038"/>
              <a:gd name="connsiteX12" fmla="*/ 704675 w 973123"/>
              <a:gd name="connsiteY12" fmla="*/ 184557 h 1359038"/>
              <a:gd name="connsiteX13" fmla="*/ 696286 w 973123"/>
              <a:gd name="connsiteY13" fmla="*/ 159390 h 1359038"/>
              <a:gd name="connsiteX14" fmla="*/ 671119 w 973123"/>
              <a:gd name="connsiteY14" fmla="*/ 142612 h 1359038"/>
              <a:gd name="connsiteX15" fmla="*/ 620785 w 973123"/>
              <a:gd name="connsiteY15" fmla="*/ 109056 h 1359038"/>
              <a:gd name="connsiteX16" fmla="*/ 595619 w 973123"/>
              <a:gd name="connsiteY16" fmla="*/ 92278 h 1359038"/>
              <a:gd name="connsiteX17" fmla="*/ 528507 w 973123"/>
              <a:gd name="connsiteY17" fmla="*/ 67111 h 1359038"/>
              <a:gd name="connsiteX18" fmla="*/ 453006 w 973123"/>
              <a:gd name="connsiteY18" fmla="*/ 33555 h 1359038"/>
              <a:gd name="connsiteX19" fmla="*/ 427839 w 973123"/>
              <a:gd name="connsiteY19" fmla="*/ 25167 h 1359038"/>
              <a:gd name="connsiteX20" fmla="*/ 402672 w 973123"/>
              <a:gd name="connsiteY20" fmla="*/ 16778 h 1359038"/>
              <a:gd name="connsiteX21" fmla="*/ 327171 w 973123"/>
              <a:gd name="connsiteY21" fmla="*/ 0 h 1359038"/>
              <a:gd name="connsiteX22" fmla="*/ 159391 w 973123"/>
              <a:gd name="connsiteY22" fmla="*/ 8389 h 1359038"/>
              <a:gd name="connsiteX23" fmla="*/ 134224 w 973123"/>
              <a:gd name="connsiteY23" fmla="*/ 25167 h 1359038"/>
              <a:gd name="connsiteX24" fmla="*/ 75501 w 973123"/>
              <a:gd name="connsiteY24" fmla="*/ 50333 h 1359038"/>
              <a:gd name="connsiteX25" fmla="*/ 41945 w 973123"/>
              <a:gd name="connsiteY25" fmla="*/ 75500 h 1359038"/>
              <a:gd name="connsiteX26" fmla="*/ 25167 w 973123"/>
              <a:gd name="connsiteY26" fmla="*/ 109056 h 1359038"/>
              <a:gd name="connsiteX27" fmla="*/ 8389 w 973123"/>
              <a:gd name="connsiteY27" fmla="*/ 176168 h 1359038"/>
              <a:gd name="connsiteX28" fmla="*/ 0 w 973123"/>
              <a:gd name="connsiteY28" fmla="*/ 201335 h 1359038"/>
              <a:gd name="connsiteX29" fmla="*/ 8389 w 973123"/>
              <a:gd name="connsiteY29" fmla="*/ 285225 h 1359038"/>
              <a:gd name="connsiteX30" fmla="*/ 75501 w 973123"/>
              <a:gd name="connsiteY30" fmla="*/ 377504 h 1359038"/>
              <a:gd name="connsiteX31" fmla="*/ 92279 w 973123"/>
              <a:gd name="connsiteY31" fmla="*/ 402671 h 1359038"/>
              <a:gd name="connsiteX32" fmla="*/ 117446 w 973123"/>
              <a:gd name="connsiteY32" fmla="*/ 419449 h 1359038"/>
              <a:gd name="connsiteX33" fmla="*/ 201336 w 973123"/>
              <a:gd name="connsiteY33" fmla="*/ 478172 h 1359038"/>
              <a:gd name="connsiteX34" fmla="*/ 268448 w 973123"/>
              <a:gd name="connsiteY34" fmla="*/ 503339 h 1359038"/>
              <a:gd name="connsiteX35" fmla="*/ 335560 w 973123"/>
              <a:gd name="connsiteY35" fmla="*/ 545284 h 1359038"/>
              <a:gd name="connsiteX36" fmla="*/ 360727 w 973123"/>
              <a:gd name="connsiteY36" fmla="*/ 562062 h 1359038"/>
              <a:gd name="connsiteX37" fmla="*/ 394283 w 973123"/>
              <a:gd name="connsiteY37" fmla="*/ 578840 h 1359038"/>
              <a:gd name="connsiteX38" fmla="*/ 427839 w 973123"/>
              <a:gd name="connsiteY38" fmla="*/ 604007 h 1359038"/>
              <a:gd name="connsiteX39" fmla="*/ 453006 w 973123"/>
              <a:gd name="connsiteY39" fmla="*/ 620785 h 1359038"/>
              <a:gd name="connsiteX40" fmla="*/ 478173 w 973123"/>
              <a:gd name="connsiteY40" fmla="*/ 671119 h 1359038"/>
              <a:gd name="connsiteX41" fmla="*/ 444617 w 973123"/>
              <a:gd name="connsiteY41" fmla="*/ 729842 h 1359038"/>
              <a:gd name="connsiteX42" fmla="*/ 369116 w 973123"/>
              <a:gd name="connsiteY42" fmla="*/ 771787 h 1359038"/>
              <a:gd name="connsiteX43" fmla="*/ 310393 w 973123"/>
              <a:gd name="connsiteY43" fmla="*/ 805343 h 1359038"/>
              <a:gd name="connsiteX44" fmla="*/ 285226 w 973123"/>
              <a:gd name="connsiteY44" fmla="*/ 822121 h 1359038"/>
              <a:gd name="connsiteX45" fmla="*/ 260059 w 973123"/>
              <a:gd name="connsiteY45" fmla="*/ 830510 h 1359038"/>
              <a:gd name="connsiteX46" fmla="*/ 209725 w 973123"/>
              <a:gd name="connsiteY46" fmla="*/ 864066 h 1359038"/>
              <a:gd name="connsiteX47" fmla="*/ 176169 w 973123"/>
              <a:gd name="connsiteY47" fmla="*/ 922789 h 1359038"/>
              <a:gd name="connsiteX48" fmla="*/ 167780 w 973123"/>
              <a:gd name="connsiteY48" fmla="*/ 956344 h 1359038"/>
              <a:gd name="connsiteX49" fmla="*/ 176169 w 973123"/>
              <a:gd name="connsiteY49" fmla="*/ 1031845 h 1359038"/>
              <a:gd name="connsiteX50" fmla="*/ 201336 w 973123"/>
              <a:gd name="connsiteY50" fmla="*/ 1090568 h 1359038"/>
              <a:gd name="connsiteX51" fmla="*/ 209725 w 973123"/>
              <a:gd name="connsiteY51" fmla="*/ 1124124 h 1359038"/>
              <a:gd name="connsiteX52" fmla="*/ 243281 w 973123"/>
              <a:gd name="connsiteY52" fmla="*/ 1174458 h 1359038"/>
              <a:gd name="connsiteX53" fmla="*/ 268448 w 973123"/>
              <a:gd name="connsiteY53" fmla="*/ 1224792 h 1359038"/>
              <a:gd name="connsiteX54" fmla="*/ 276837 w 973123"/>
              <a:gd name="connsiteY54" fmla="*/ 1249959 h 1359038"/>
              <a:gd name="connsiteX55" fmla="*/ 302004 w 973123"/>
              <a:gd name="connsiteY55" fmla="*/ 1266737 h 1359038"/>
              <a:gd name="connsiteX56" fmla="*/ 385894 w 973123"/>
              <a:gd name="connsiteY56" fmla="*/ 1350627 h 1359038"/>
              <a:gd name="connsiteX57" fmla="*/ 402672 w 973123"/>
              <a:gd name="connsiteY57" fmla="*/ 1359016 h 135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73123" h="1359038">
                <a:moveTo>
                  <a:pt x="973123" y="536895"/>
                </a:moveTo>
                <a:lnTo>
                  <a:pt x="897622" y="562062"/>
                </a:lnTo>
                <a:cubicBezTo>
                  <a:pt x="889233" y="564858"/>
                  <a:pt x="880958" y="568022"/>
                  <a:pt x="872455" y="570451"/>
                </a:cubicBezTo>
                <a:lnTo>
                  <a:pt x="813732" y="587229"/>
                </a:lnTo>
                <a:cubicBezTo>
                  <a:pt x="763398" y="584433"/>
                  <a:pt x="712082" y="589122"/>
                  <a:pt x="662730" y="578840"/>
                </a:cubicBezTo>
                <a:cubicBezTo>
                  <a:pt x="642989" y="574727"/>
                  <a:pt x="628915" y="556848"/>
                  <a:pt x="612396" y="545284"/>
                </a:cubicBezTo>
                <a:cubicBezTo>
                  <a:pt x="508342" y="472445"/>
                  <a:pt x="635496" y="557887"/>
                  <a:pt x="553674" y="503339"/>
                </a:cubicBezTo>
                <a:cubicBezTo>
                  <a:pt x="544054" y="474480"/>
                  <a:pt x="525563" y="449032"/>
                  <a:pt x="545285" y="419449"/>
                </a:cubicBezTo>
                <a:cubicBezTo>
                  <a:pt x="550878" y="411060"/>
                  <a:pt x="562248" y="408531"/>
                  <a:pt x="570452" y="402671"/>
                </a:cubicBezTo>
                <a:cubicBezTo>
                  <a:pt x="581829" y="394544"/>
                  <a:pt x="593615" y="386857"/>
                  <a:pt x="604007" y="377504"/>
                </a:cubicBezTo>
                <a:cubicBezTo>
                  <a:pt x="621644" y="361631"/>
                  <a:pt x="634598" y="340332"/>
                  <a:pt x="654341" y="327170"/>
                </a:cubicBezTo>
                <a:cubicBezTo>
                  <a:pt x="689379" y="303811"/>
                  <a:pt x="672379" y="317521"/>
                  <a:pt x="704675" y="285225"/>
                </a:cubicBezTo>
                <a:cubicBezTo>
                  <a:pt x="719981" y="239306"/>
                  <a:pt x="717162" y="259481"/>
                  <a:pt x="704675" y="184557"/>
                </a:cubicBezTo>
                <a:cubicBezTo>
                  <a:pt x="703221" y="175835"/>
                  <a:pt x="701810" y="166295"/>
                  <a:pt x="696286" y="159390"/>
                </a:cubicBezTo>
                <a:cubicBezTo>
                  <a:pt x="689988" y="151517"/>
                  <a:pt x="679508" y="148205"/>
                  <a:pt x="671119" y="142612"/>
                </a:cubicBezTo>
                <a:cubicBezTo>
                  <a:pt x="641629" y="98377"/>
                  <a:pt x="671346" y="130725"/>
                  <a:pt x="620785" y="109056"/>
                </a:cubicBezTo>
                <a:cubicBezTo>
                  <a:pt x="611518" y="105084"/>
                  <a:pt x="604373" y="97280"/>
                  <a:pt x="595619" y="92278"/>
                </a:cubicBezTo>
                <a:cubicBezTo>
                  <a:pt x="561500" y="72781"/>
                  <a:pt x="565207" y="76286"/>
                  <a:pt x="528507" y="67111"/>
                </a:cubicBezTo>
                <a:cubicBezTo>
                  <a:pt x="488626" y="40524"/>
                  <a:pt x="512903" y="53520"/>
                  <a:pt x="453006" y="33555"/>
                </a:cubicBezTo>
                <a:lnTo>
                  <a:pt x="427839" y="25167"/>
                </a:lnTo>
                <a:cubicBezTo>
                  <a:pt x="419450" y="22371"/>
                  <a:pt x="411394" y="18232"/>
                  <a:pt x="402672" y="16778"/>
                </a:cubicBezTo>
                <a:cubicBezTo>
                  <a:pt x="343616" y="6935"/>
                  <a:pt x="368475" y="13768"/>
                  <a:pt x="327171" y="0"/>
                </a:cubicBezTo>
                <a:cubicBezTo>
                  <a:pt x="271244" y="2796"/>
                  <a:pt x="214917" y="1146"/>
                  <a:pt x="159391" y="8389"/>
                </a:cubicBezTo>
                <a:cubicBezTo>
                  <a:pt x="149393" y="9693"/>
                  <a:pt x="142978" y="20165"/>
                  <a:pt x="134224" y="25167"/>
                </a:cubicBezTo>
                <a:cubicBezTo>
                  <a:pt x="105201" y="41751"/>
                  <a:pt x="103733" y="40922"/>
                  <a:pt x="75501" y="50333"/>
                </a:cubicBezTo>
                <a:cubicBezTo>
                  <a:pt x="64316" y="58722"/>
                  <a:pt x="51044" y="64884"/>
                  <a:pt x="41945" y="75500"/>
                </a:cubicBezTo>
                <a:cubicBezTo>
                  <a:pt x="33806" y="84995"/>
                  <a:pt x="29122" y="97192"/>
                  <a:pt x="25167" y="109056"/>
                </a:cubicBezTo>
                <a:cubicBezTo>
                  <a:pt x="17875" y="130932"/>
                  <a:pt x="15681" y="154292"/>
                  <a:pt x="8389" y="176168"/>
                </a:cubicBezTo>
                <a:lnTo>
                  <a:pt x="0" y="201335"/>
                </a:lnTo>
                <a:cubicBezTo>
                  <a:pt x="2796" y="229298"/>
                  <a:pt x="867" y="258147"/>
                  <a:pt x="8389" y="285225"/>
                </a:cubicBezTo>
                <a:cubicBezTo>
                  <a:pt x="32914" y="373513"/>
                  <a:pt x="30480" y="332483"/>
                  <a:pt x="75501" y="377504"/>
                </a:cubicBezTo>
                <a:cubicBezTo>
                  <a:pt x="82630" y="384633"/>
                  <a:pt x="85150" y="395542"/>
                  <a:pt x="92279" y="402671"/>
                </a:cubicBezTo>
                <a:cubicBezTo>
                  <a:pt x="99408" y="409800"/>
                  <a:pt x="109242" y="413589"/>
                  <a:pt x="117446" y="419449"/>
                </a:cubicBezTo>
                <a:cubicBezTo>
                  <a:pt x="136323" y="432933"/>
                  <a:pt x="183804" y="471159"/>
                  <a:pt x="201336" y="478172"/>
                </a:cubicBezTo>
                <a:cubicBezTo>
                  <a:pt x="251491" y="498234"/>
                  <a:pt x="228995" y="490188"/>
                  <a:pt x="268448" y="503339"/>
                </a:cubicBezTo>
                <a:cubicBezTo>
                  <a:pt x="332608" y="551459"/>
                  <a:pt x="271074" y="508435"/>
                  <a:pt x="335560" y="545284"/>
                </a:cubicBezTo>
                <a:cubicBezTo>
                  <a:pt x="344314" y="550286"/>
                  <a:pt x="351973" y="557060"/>
                  <a:pt x="360727" y="562062"/>
                </a:cubicBezTo>
                <a:cubicBezTo>
                  <a:pt x="371585" y="568267"/>
                  <a:pt x="383678" y="572212"/>
                  <a:pt x="394283" y="578840"/>
                </a:cubicBezTo>
                <a:cubicBezTo>
                  <a:pt x="406139" y="586250"/>
                  <a:pt x="416462" y="595880"/>
                  <a:pt x="427839" y="604007"/>
                </a:cubicBezTo>
                <a:cubicBezTo>
                  <a:pt x="436043" y="609867"/>
                  <a:pt x="444617" y="615192"/>
                  <a:pt x="453006" y="620785"/>
                </a:cubicBezTo>
                <a:cubicBezTo>
                  <a:pt x="461489" y="633509"/>
                  <a:pt x="478173" y="653753"/>
                  <a:pt x="478173" y="671119"/>
                </a:cubicBezTo>
                <a:cubicBezTo>
                  <a:pt x="478173" y="700226"/>
                  <a:pt x="466344" y="712944"/>
                  <a:pt x="444617" y="729842"/>
                </a:cubicBezTo>
                <a:cubicBezTo>
                  <a:pt x="401348" y="763495"/>
                  <a:pt x="407088" y="759130"/>
                  <a:pt x="369116" y="771787"/>
                </a:cubicBezTo>
                <a:cubicBezTo>
                  <a:pt x="287976" y="832642"/>
                  <a:pt x="374445" y="773317"/>
                  <a:pt x="310393" y="805343"/>
                </a:cubicBezTo>
                <a:cubicBezTo>
                  <a:pt x="301375" y="809852"/>
                  <a:pt x="294244" y="817612"/>
                  <a:pt x="285226" y="822121"/>
                </a:cubicBezTo>
                <a:cubicBezTo>
                  <a:pt x="277317" y="826076"/>
                  <a:pt x="267789" y="826216"/>
                  <a:pt x="260059" y="830510"/>
                </a:cubicBezTo>
                <a:cubicBezTo>
                  <a:pt x="242432" y="840303"/>
                  <a:pt x="209725" y="864066"/>
                  <a:pt x="209725" y="864066"/>
                </a:cubicBezTo>
                <a:cubicBezTo>
                  <a:pt x="195817" y="884928"/>
                  <a:pt x="185292" y="898461"/>
                  <a:pt x="176169" y="922789"/>
                </a:cubicBezTo>
                <a:cubicBezTo>
                  <a:pt x="172121" y="933584"/>
                  <a:pt x="170576" y="945159"/>
                  <a:pt x="167780" y="956344"/>
                </a:cubicBezTo>
                <a:cubicBezTo>
                  <a:pt x="170576" y="981511"/>
                  <a:pt x="172006" y="1006868"/>
                  <a:pt x="176169" y="1031845"/>
                </a:cubicBezTo>
                <a:cubicBezTo>
                  <a:pt x="180335" y="1056843"/>
                  <a:pt x="192168" y="1066119"/>
                  <a:pt x="201336" y="1090568"/>
                </a:cubicBezTo>
                <a:cubicBezTo>
                  <a:pt x="205384" y="1101363"/>
                  <a:pt x="204569" y="1113812"/>
                  <a:pt x="209725" y="1124124"/>
                </a:cubicBezTo>
                <a:cubicBezTo>
                  <a:pt x="218743" y="1142160"/>
                  <a:pt x="236904" y="1155328"/>
                  <a:pt x="243281" y="1174458"/>
                </a:cubicBezTo>
                <a:cubicBezTo>
                  <a:pt x="264367" y="1237716"/>
                  <a:pt x="235923" y="1159743"/>
                  <a:pt x="268448" y="1224792"/>
                </a:cubicBezTo>
                <a:cubicBezTo>
                  <a:pt x="272403" y="1232701"/>
                  <a:pt x="271313" y="1243054"/>
                  <a:pt x="276837" y="1249959"/>
                </a:cubicBezTo>
                <a:cubicBezTo>
                  <a:pt x="283135" y="1257832"/>
                  <a:pt x="293615" y="1261144"/>
                  <a:pt x="302004" y="1266737"/>
                </a:cubicBezTo>
                <a:cubicBezTo>
                  <a:pt x="327570" y="1305087"/>
                  <a:pt x="337957" y="1334648"/>
                  <a:pt x="385894" y="1350627"/>
                </a:cubicBezTo>
                <a:cubicBezTo>
                  <a:pt x="413714" y="1359900"/>
                  <a:pt x="419904" y="1359016"/>
                  <a:pt x="402672" y="1359016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Doubling</a:t>
            </a:r>
            <a:r>
              <a:rPr lang="en-US" dirty="0"/>
              <a:t> by Stitching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4B7918C-410D-4690-9269-64292176264B}"/>
              </a:ext>
            </a:extLst>
          </p:cNvPr>
          <p:cNvSpPr/>
          <p:nvPr/>
        </p:nvSpPr>
        <p:spPr>
          <a:xfrm>
            <a:off x="5468625" y="2007455"/>
            <a:ext cx="3685736" cy="41925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C4B194-34DD-496F-9AEB-825F179B99CA}"/>
              </a:ext>
            </a:extLst>
          </p:cNvPr>
          <p:cNvSpPr/>
          <p:nvPr/>
        </p:nvSpPr>
        <p:spPr>
          <a:xfrm>
            <a:off x="6391232" y="401907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A513767-224C-4889-BDFE-8362D0E3A4BB}"/>
              </a:ext>
            </a:extLst>
          </p:cNvPr>
          <p:cNvSpPr/>
          <p:nvPr/>
        </p:nvSpPr>
        <p:spPr>
          <a:xfrm>
            <a:off x="7179024" y="310290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15F5D7F-C615-4986-97C2-E78C35392723}"/>
              </a:ext>
            </a:extLst>
          </p:cNvPr>
          <p:cNvSpPr/>
          <p:nvPr/>
        </p:nvSpPr>
        <p:spPr>
          <a:xfrm>
            <a:off x="6589363" y="528468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886BC7B-7E44-4FCC-A7AA-C235B46DAEA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157925" y="2554311"/>
            <a:ext cx="112539" cy="548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2448176-F2B2-4F6D-9A95-3D5B5D500B2D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406474" y="3247382"/>
            <a:ext cx="799332" cy="213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6CAB068-FEF8-450C-A140-B33C130A39BE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7211850" y="3272170"/>
            <a:ext cx="58614" cy="1322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29E913D-9AB4-4B81-BF5F-268ADA34FAAE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7361904" y="3058323"/>
            <a:ext cx="514461" cy="129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70F4F06-5DAD-4EBF-B7E3-1C61ED1F1941}"/>
              </a:ext>
            </a:extLst>
          </p:cNvPr>
          <p:cNvCxnSpPr>
            <a:cxnSpLocks/>
          </p:cNvCxnSpPr>
          <p:nvPr/>
        </p:nvCxnSpPr>
        <p:spPr>
          <a:xfrm flipH="1">
            <a:off x="7276508" y="3994287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9570E23-D4E6-4FEF-A44A-A6D90E6A5727}"/>
              </a:ext>
            </a:extLst>
          </p:cNvPr>
          <p:cNvCxnSpPr>
            <a:cxnSpLocks/>
          </p:cNvCxnSpPr>
          <p:nvPr/>
        </p:nvCxnSpPr>
        <p:spPr>
          <a:xfrm flipH="1">
            <a:off x="7871862" y="4019075"/>
            <a:ext cx="25204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3609779-896D-411A-8F37-354511EAB383}"/>
              </a:ext>
            </a:extLst>
          </p:cNvPr>
          <p:cNvCxnSpPr>
            <a:stCxn id="19" idx="0"/>
            <a:endCxn id="12" idx="4"/>
          </p:cNvCxnSpPr>
          <p:nvPr/>
        </p:nvCxnSpPr>
        <p:spPr>
          <a:xfrm flipH="1" flipV="1">
            <a:off x="6482672" y="4188337"/>
            <a:ext cx="19813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170B732-EE3E-430A-A93A-770571649665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6547330" y="4163549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43943EE-12EF-41BA-9065-DBF12317606E}"/>
              </a:ext>
            </a:extLst>
          </p:cNvPr>
          <p:cNvCxnSpPr>
            <a:stCxn id="12" idx="7"/>
            <a:endCxn id="13" idx="3"/>
          </p:cNvCxnSpPr>
          <p:nvPr/>
        </p:nvCxnSpPr>
        <p:spPr>
          <a:xfrm flipV="1">
            <a:off x="6547330" y="3247382"/>
            <a:ext cx="658476" cy="796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799214" y="1867762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506B8FD2-8BC2-4B4C-9D90-FF1EC32C8062}"/>
              </a:ext>
            </a:extLst>
          </p:cNvPr>
          <p:cNvSpPr/>
          <p:nvPr/>
        </p:nvSpPr>
        <p:spPr>
          <a:xfrm>
            <a:off x="7055752" y="2434624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344DAFD-D5D5-4874-AB8B-00236FB2EF54}"/>
              </a:ext>
            </a:extLst>
          </p:cNvPr>
          <p:cNvSpPr/>
          <p:nvPr/>
        </p:nvSpPr>
        <p:spPr>
          <a:xfrm>
            <a:off x="7780422" y="297906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4F3D5FA-99A7-4839-B57E-C0F89E2617DA}"/>
              </a:ext>
            </a:extLst>
          </p:cNvPr>
          <p:cNvSpPr/>
          <p:nvPr/>
        </p:nvSpPr>
        <p:spPr>
          <a:xfrm>
            <a:off x="8016953" y="3897262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FFB3BE2-93EC-4F8E-A0EA-D07721B51382}"/>
              </a:ext>
            </a:extLst>
          </p:cNvPr>
          <p:cNvSpPr/>
          <p:nvPr/>
        </p:nvSpPr>
        <p:spPr>
          <a:xfrm>
            <a:off x="7135920" y="4560346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CBFFFF0-FBF1-439D-B787-CA1B25775D93}"/>
              </a:ext>
            </a:extLst>
          </p:cNvPr>
          <p:cNvSpPr/>
          <p:nvPr/>
        </p:nvSpPr>
        <p:spPr>
          <a:xfrm>
            <a:off x="7760014" y="508973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2469AB2-9597-4E4A-9F3B-D51F3F87C740}"/>
              </a:ext>
            </a:extLst>
          </p:cNvPr>
          <p:cNvSpPr/>
          <p:nvPr/>
        </p:nvSpPr>
        <p:spPr>
          <a:xfrm>
            <a:off x="6257076" y="3376076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F0539AD-CDF5-4AF6-B9D7-34F0B6442D4A}"/>
              </a:ext>
            </a:extLst>
          </p:cNvPr>
          <p:cNvSpPr txBox="1"/>
          <p:nvPr/>
        </p:nvSpPr>
        <p:spPr>
          <a:xfrm>
            <a:off x="7065317" y="4643152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2F4028A-1BD1-4CDF-8C4F-2CEE629A82B4}"/>
              </a:ext>
            </a:extLst>
          </p:cNvPr>
          <p:cNvSpPr/>
          <p:nvPr/>
        </p:nvSpPr>
        <p:spPr>
          <a:xfrm>
            <a:off x="7315200" y="2986481"/>
            <a:ext cx="1065402" cy="1703206"/>
          </a:xfrm>
          <a:custGeom>
            <a:avLst/>
            <a:gdLst>
              <a:gd name="connsiteX0" fmla="*/ 0 w 1065402"/>
              <a:gd name="connsiteY0" fmla="*/ 1677798 h 1703206"/>
              <a:gd name="connsiteX1" fmla="*/ 268448 w 1065402"/>
              <a:gd name="connsiteY1" fmla="*/ 1669409 h 1703206"/>
              <a:gd name="connsiteX2" fmla="*/ 276837 w 1065402"/>
              <a:gd name="connsiteY2" fmla="*/ 1644242 h 1703206"/>
              <a:gd name="connsiteX3" fmla="*/ 268448 w 1065402"/>
              <a:gd name="connsiteY3" fmla="*/ 1560352 h 1703206"/>
              <a:gd name="connsiteX4" fmla="*/ 234892 w 1065402"/>
              <a:gd name="connsiteY4" fmla="*/ 1501629 h 1703206"/>
              <a:gd name="connsiteX5" fmla="*/ 226503 w 1065402"/>
              <a:gd name="connsiteY5" fmla="*/ 1476462 h 1703206"/>
              <a:gd name="connsiteX6" fmla="*/ 201336 w 1065402"/>
              <a:gd name="connsiteY6" fmla="*/ 1451295 h 1703206"/>
              <a:gd name="connsiteX7" fmla="*/ 167780 w 1065402"/>
              <a:gd name="connsiteY7" fmla="*/ 1400961 h 1703206"/>
              <a:gd name="connsiteX8" fmla="*/ 151002 w 1065402"/>
              <a:gd name="connsiteY8" fmla="*/ 1350627 h 1703206"/>
              <a:gd name="connsiteX9" fmla="*/ 159391 w 1065402"/>
              <a:gd name="connsiteY9" fmla="*/ 1325460 h 1703206"/>
              <a:gd name="connsiteX10" fmla="*/ 184558 w 1065402"/>
              <a:gd name="connsiteY10" fmla="*/ 1317071 h 1703206"/>
              <a:gd name="connsiteX11" fmla="*/ 234892 w 1065402"/>
              <a:gd name="connsiteY11" fmla="*/ 1291904 h 1703206"/>
              <a:gd name="connsiteX12" fmla="*/ 318782 w 1065402"/>
              <a:gd name="connsiteY12" fmla="*/ 1317071 h 1703206"/>
              <a:gd name="connsiteX13" fmla="*/ 352338 w 1065402"/>
              <a:gd name="connsiteY13" fmla="*/ 1325460 h 1703206"/>
              <a:gd name="connsiteX14" fmla="*/ 444617 w 1065402"/>
              <a:gd name="connsiteY14" fmla="*/ 1375794 h 1703206"/>
              <a:gd name="connsiteX15" fmla="*/ 536895 w 1065402"/>
              <a:gd name="connsiteY15" fmla="*/ 1400961 h 1703206"/>
              <a:gd name="connsiteX16" fmla="*/ 562062 w 1065402"/>
              <a:gd name="connsiteY16" fmla="*/ 1417739 h 1703206"/>
              <a:gd name="connsiteX17" fmla="*/ 587229 w 1065402"/>
              <a:gd name="connsiteY17" fmla="*/ 1375794 h 1703206"/>
              <a:gd name="connsiteX18" fmla="*/ 553673 w 1065402"/>
              <a:gd name="connsiteY18" fmla="*/ 1291904 h 1703206"/>
              <a:gd name="connsiteX19" fmla="*/ 528506 w 1065402"/>
              <a:gd name="connsiteY19" fmla="*/ 1258348 h 1703206"/>
              <a:gd name="connsiteX20" fmla="*/ 478172 w 1065402"/>
              <a:gd name="connsiteY20" fmla="*/ 1182847 h 1703206"/>
              <a:gd name="connsiteX21" fmla="*/ 461394 w 1065402"/>
              <a:gd name="connsiteY21" fmla="*/ 1157680 h 1703206"/>
              <a:gd name="connsiteX22" fmla="*/ 419450 w 1065402"/>
              <a:gd name="connsiteY22" fmla="*/ 1124125 h 1703206"/>
              <a:gd name="connsiteX23" fmla="*/ 377505 w 1065402"/>
              <a:gd name="connsiteY23" fmla="*/ 1065402 h 1703206"/>
              <a:gd name="connsiteX24" fmla="*/ 352338 w 1065402"/>
              <a:gd name="connsiteY24" fmla="*/ 1023457 h 1703206"/>
              <a:gd name="connsiteX25" fmla="*/ 327171 w 1065402"/>
              <a:gd name="connsiteY25" fmla="*/ 998290 h 1703206"/>
              <a:gd name="connsiteX26" fmla="*/ 310393 w 1065402"/>
              <a:gd name="connsiteY26" fmla="*/ 956345 h 1703206"/>
              <a:gd name="connsiteX27" fmla="*/ 293615 w 1065402"/>
              <a:gd name="connsiteY27" fmla="*/ 922789 h 1703206"/>
              <a:gd name="connsiteX28" fmla="*/ 285226 w 1065402"/>
              <a:gd name="connsiteY28" fmla="*/ 880844 h 1703206"/>
              <a:gd name="connsiteX29" fmla="*/ 302004 w 1065402"/>
              <a:gd name="connsiteY29" fmla="*/ 771787 h 1703206"/>
              <a:gd name="connsiteX30" fmla="*/ 327171 w 1065402"/>
              <a:gd name="connsiteY30" fmla="*/ 738231 h 1703206"/>
              <a:gd name="connsiteX31" fmla="*/ 394283 w 1065402"/>
              <a:gd name="connsiteY31" fmla="*/ 687897 h 1703206"/>
              <a:gd name="connsiteX32" fmla="*/ 444617 w 1065402"/>
              <a:gd name="connsiteY32" fmla="*/ 679508 h 1703206"/>
              <a:gd name="connsiteX33" fmla="*/ 511728 w 1065402"/>
              <a:gd name="connsiteY33" fmla="*/ 654341 h 1703206"/>
              <a:gd name="connsiteX34" fmla="*/ 813732 w 1065402"/>
              <a:gd name="connsiteY34" fmla="*/ 629174 h 1703206"/>
              <a:gd name="connsiteX35" fmla="*/ 796954 w 1065402"/>
              <a:gd name="connsiteY35" fmla="*/ 536895 h 1703206"/>
              <a:gd name="connsiteX36" fmla="*/ 780176 w 1065402"/>
              <a:gd name="connsiteY36" fmla="*/ 511728 h 1703206"/>
              <a:gd name="connsiteX37" fmla="*/ 763398 w 1065402"/>
              <a:gd name="connsiteY37" fmla="*/ 469783 h 1703206"/>
              <a:gd name="connsiteX38" fmla="*/ 721453 w 1065402"/>
              <a:gd name="connsiteY38" fmla="*/ 377504 h 1703206"/>
              <a:gd name="connsiteX39" fmla="*/ 729842 w 1065402"/>
              <a:gd name="connsiteY39" fmla="*/ 327170 h 1703206"/>
              <a:gd name="connsiteX40" fmla="*/ 755009 w 1065402"/>
              <a:gd name="connsiteY40" fmla="*/ 302003 h 1703206"/>
              <a:gd name="connsiteX41" fmla="*/ 780176 w 1065402"/>
              <a:gd name="connsiteY41" fmla="*/ 293614 h 1703206"/>
              <a:gd name="connsiteX42" fmla="*/ 906011 w 1065402"/>
              <a:gd name="connsiteY42" fmla="*/ 285225 h 1703206"/>
              <a:gd name="connsiteX43" fmla="*/ 981512 w 1065402"/>
              <a:gd name="connsiteY43" fmla="*/ 260058 h 1703206"/>
              <a:gd name="connsiteX44" fmla="*/ 1006679 w 1065402"/>
              <a:gd name="connsiteY44" fmla="*/ 251669 h 1703206"/>
              <a:gd name="connsiteX45" fmla="*/ 1031846 w 1065402"/>
              <a:gd name="connsiteY45" fmla="*/ 226502 h 1703206"/>
              <a:gd name="connsiteX46" fmla="*/ 1057013 w 1065402"/>
              <a:gd name="connsiteY46" fmla="*/ 218113 h 1703206"/>
              <a:gd name="connsiteX47" fmla="*/ 1065402 w 1065402"/>
              <a:gd name="connsiteY47" fmla="*/ 192947 h 1703206"/>
              <a:gd name="connsiteX48" fmla="*/ 1057013 w 1065402"/>
              <a:gd name="connsiteY48" fmla="*/ 159391 h 1703206"/>
              <a:gd name="connsiteX49" fmla="*/ 989901 w 1065402"/>
              <a:gd name="connsiteY49" fmla="*/ 75501 h 1703206"/>
              <a:gd name="connsiteX50" fmla="*/ 964734 w 1065402"/>
              <a:gd name="connsiteY50" fmla="*/ 67112 h 1703206"/>
              <a:gd name="connsiteX51" fmla="*/ 939567 w 1065402"/>
              <a:gd name="connsiteY51" fmla="*/ 50334 h 1703206"/>
              <a:gd name="connsiteX52" fmla="*/ 914400 w 1065402"/>
              <a:gd name="connsiteY52" fmla="*/ 41945 h 1703206"/>
              <a:gd name="connsiteX53" fmla="*/ 838899 w 1065402"/>
              <a:gd name="connsiteY53" fmla="*/ 8389 h 1703206"/>
              <a:gd name="connsiteX54" fmla="*/ 813732 w 1065402"/>
              <a:gd name="connsiteY54" fmla="*/ 0 h 1703206"/>
              <a:gd name="connsiteX55" fmla="*/ 729842 w 1065402"/>
              <a:gd name="connsiteY55" fmla="*/ 16778 h 1703206"/>
              <a:gd name="connsiteX56" fmla="*/ 704675 w 1065402"/>
              <a:gd name="connsiteY56" fmla="*/ 33556 h 1703206"/>
              <a:gd name="connsiteX57" fmla="*/ 645952 w 1065402"/>
              <a:gd name="connsiteY57" fmla="*/ 41945 h 17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65402" h="1703206">
                <a:moveTo>
                  <a:pt x="0" y="1677798"/>
                </a:moveTo>
                <a:cubicBezTo>
                  <a:pt x="108813" y="1714069"/>
                  <a:pt x="78089" y="1711711"/>
                  <a:pt x="268448" y="1669409"/>
                </a:cubicBezTo>
                <a:cubicBezTo>
                  <a:pt x="277080" y="1667491"/>
                  <a:pt x="274041" y="1652631"/>
                  <a:pt x="276837" y="1644242"/>
                </a:cubicBezTo>
                <a:cubicBezTo>
                  <a:pt x="274041" y="1616279"/>
                  <a:pt x="274336" y="1587831"/>
                  <a:pt x="268448" y="1560352"/>
                </a:cubicBezTo>
                <a:cubicBezTo>
                  <a:pt x="262933" y="1534614"/>
                  <a:pt x="245891" y="1523628"/>
                  <a:pt x="234892" y="1501629"/>
                </a:cubicBezTo>
                <a:cubicBezTo>
                  <a:pt x="230937" y="1493720"/>
                  <a:pt x="231408" y="1483820"/>
                  <a:pt x="226503" y="1476462"/>
                </a:cubicBezTo>
                <a:cubicBezTo>
                  <a:pt x="219922" y="1466591"/>
                  <a:pt x="208620" y="1460660"/>
                  <a:pt x="201336" y="1451295"/>
                </a:cubicBezTo>
                <a:cubicBezTo>
                  <a:pt x="188956" y="1435378"/>
                  <a:pt x="174157" y="1420091"/>
                  <a:pt x="167780" y="1400961"/>
                </a:cubicBezTo>
                <a:lnTo>
                  <a:pt x="151002" y="1350627"/>
                </a:lnTo>
                <a:cubicBezTo>
                  <a:pt x="153798" y="1342238"/>
                  <a:pt x="153138" y="1331713"/>
                  <a:pt x="159391" y="1325460"/>
                </a:cubicBezTo>
                <a:cubicBezTo>
                  <a:pt x="165644" y="1319207"/>
                  <a:pt x="176649" y="1321026"/>
                  <a:pt x="184558" y="1317071"/>
                </a:cubicBezTo>
                <a:cubicBezTo>
                  <a:pt x="249607" y="1284546"/>
                  <a:pt x="171634" y="1312990"/>
                  <a:pt x="234892" y="1291904"/>
                </a:cubicBezTo>
                <a:lnTo>
                  <a:pt x="318782" y="1317071"/>
                </a:lnTo>
                <a:cubicBezTo>
                  <a:pt x="329868" y="1320238"/>
                  <a:pt x="341633" y="1321178"/>
                  <a:pt x="352338" y="1325460"/>
                </a:cubicBezTo>
                <a:cubicBezTo>
                  <a:pt x="419095" y="1352163"/>
                  <a:pt x="384989" y="1345979"/>
                  <a:pt x="444617" y="1375794"/>
                </a:cubicBezTo>
                <a:cubicBezTo>
                  <a:pt x="485034" y="1396003"/>
                  <a:pt x="491272" y="1393357"/>
                  <a:pt x="536895" y="1400961"/>
                </a:cubicBezTo>
                <a:cubicBezTo>
                  <a:pt x="545284" y="1406554"/>
                  <a:pt x="552081" y="1416313"/>
                  <a:pt x="562062" y="1417739"/>
                </a:cubicBezTo>
                <a:cubicBezTo>
                  <a:pt x="609975" y="1424584"/>
                  <a:pt x="595242" y="1402505"/>
                  <a:pt x="587229" y="1375794"/>
                </a:cubicBezTo>
                <a:cubicBezTo>
                  <a:pt x="578540" y="1346832"/>
                  <a:pt x="569844" y="1317777"/>
                  <a:pt x="553673" y="1291904"/>
                </a:cubicBezTo>
                <a:cubicBezTo>
                  <a:pt x="546263" y="1280048"/>
                  <a:pt x="536465" y="1269844"/>
                  <a:pt x="528506" y="1258348"/>
                </a:cubicBezTo>
                <a:cubicBezTo>
                  <a:pt x="511289" y="1233479"/>
                  <a:pt x="494950" y="1208014"/>
                  <a:pt x="478172" y="1182847"/>
                </a:cubicBezTo>
                <a:cubicBezTo>
                  <a:pt x="472579" y="1174458"/>
                  <a:pt x="469267" y="1163978"/>
                  <a:pt x="461394" y="1157680"/>
                </a:cubicBezTo>
                <a:cubicBezTo>
                  <a:pt x="447413" y="1146495"/>
                  <a:pt x="432111" y="1136786"/>
                  <a:pt x="419450" y="1124125"/>
                </a:cubicBezTo>
                <a:cubicBezTo>
                  <a:pt x="411246" y="1115921"/>
                  <a:pt x="385444" y="1078104"/>
                  <a:pt x="377505" y="1065402"/>
                </a:cubicBezTo>
                <a:cubicBezTo>
                  <a:pt x="368863" y="1051575"/>
                  <a:pt x="362121" y="1036501"/>
                  <a:pt x="352338" y="1023457"/>
                </a:cubicBezTo>
                <a:cubicBezTo>
                  <a:pt x="345220" y="1013966"/>
                  <a:pt x="335560" y="1006679"/>
                  <a:pt x="327171" y="998290"/>
                </a:cubicBezTo>
                <a:cubicBezTo>
                  <a:pt x="321578" y="984308"/>
                  <a:pt x="316509" y="970106"/>
                  <a:pt x="310393" y="956345"/>
                </a:cubicBezTo>
                <a:cubicBezTo>
                  <a:pt x="305314" y="944917"/>
                  <a:pt x="297570" y="934653"/>
                  <a:pt x="293615" y="922789"/>
                </a:cubicBezTo>
                <a:cubicBezTo>
                  <a:pt x="289106" y="909262"/>
                  <a:pt x="288022" y="894826"/>
                  <a:pt x="285226" y="880844"/>
                </a:cubicBezTo>
                <a:cubicBezTo>
                  <a:pt x="286176" y="871342"/>
                  <a:pt x="287346" y="797439"/>
                  <a:pt x="302004" y="771787"/>
                </a:cubicBezTo>
                <a:cubicBezTo>
                  <a:pt x="308941" y="759648"/>
                  <a:pt x="316825" y="747636"/>
                  <a:pt x="327171" y="738231"/>
                </a:cubicBezTo>
                <a:cubicBezTo>
                  <a:pt x="347862" y="719421"/>
                  <a:pt x="366700" y="692494"/>
                  <a:pt x="394283" y="687897"/>
                </a:cubicBezTo>
                <a:lnTo>
                  <a:pt x="444617" y="679508"/>
                </a:lnTo>
                <a:cubicBezTo>
                  <a:pt x="449984" y="677361"/>
                  <a:pt x="498576" y="656971"/>
                  <a:pt x="511728" y="654341"/>
                </a:cubicBezTo>
                <a:cubicBezTo>
                  <a:pt x="590220" y="638643"/>
                  <a:pt x="800262" y="630103"/>
                  <a:pt x="813732" y="629174"/>
                </a:cubicBezTo>
                <a:cubicBezTo>
                  <a:pt x="812790" y="623520"/>
                  <a:pt x="800471" y="546275"/>
                  <a:pt x="796954" y="536895"/>
                </a:cubicBezTo>
                <a:cubicBezTo>
                  <a:pt x="793414" y="527455"/>
                  <a:pt x="784685" y="520746"/>
                  <a:pt x="780176" y="511728"/>
                </a:cubicBezTo>
                <a:cubicBezTo>
                  <a:pt x="773442" y="498259"/>
                  <a:pt x="769708" y="483456"/>
                  <a:pt x="763398" y="469783"/>
                </a:cubicBezTo>
                <a:cubicBezTo>
                  <a:pt x="718385" y="372255"/>
                  <a:pt x="740404" y="434356"/>
                  <a:pt x="721453" y="377504"/>
                </a:cubicBezTo>
                <a:cubicBezTo>
                  <a:pt x="724249" y="360726"/>
                  <a:pt x="722934" y="342713"/>
                  <a:pt x="729842" y="327170"/>
                </a:cubicBezTo>
                <a:cubicBezTo>
                  <a:pt x="734660" y="316329"/>
                  <a:pt x="745138" y="308584"/>
                  <a:pt x="755009" y="302003"/>
                </a:cubicBezTo>
                <a:cubicBezTo>
                  <a:pt x="762367" y="297098"/>
                  <a:pt x="771387" y="294591"/>
                  <a:pt x="780176" y="293614"/>
                </a:cubicBezTo>
                <a:cubicBezTo>
                  <a:pt x="821957" y="288972"/>
                  <a:pt x="864066" y="288021"/>
                  <a:pt x="906011" y="285225"/>
                </a:cubicBezTo>
                <a:lnTo>
                  <a:pt x="981512" y="260058"/>
                </a:lnTo>
                <a:lnTo>
                  <a:pt x="1006679" y="251669"/>
                </a:lnTo>
                <a:cubicBezTo>
                  <a:pt x="1015068" y="243280"/>
                  <a:pt x="1021975" y="233083"/>
                  <a:pt x="1031846" y="226502"/>
                </a:cubicBezTo>
                <a:cubicBezTo>
                  <a:pt x="1039204" y="221597"/>
                  <a:pt x="1050760" y="224366"/>
                  <a:pt x="1057013" y="218113"/>
                </a:cubicBezTo>
                <a:cubicBezTo>
                  <a:pt x="1063266" y="211861"/>
                  <a:pt x="1062606" y="201336"/>
                  <a:pt x="1065402" y="192947"/>
                </a:cubicBezTo>
                <a:cubicBezTo>
                  <a:pt x="1062606" y="181762"/>
                  <a:pt x="1062169" y="169703"/>
                  <a:pt x="1057013" y="159391"/>
                </a:cubicBezTo>
                <a:cubicBezTo>
                  <a:pt x="1044689" y="134743"/>
                  <a:pt x="1014176" y="92841"/>
                  <a:pt x="989901" y="75501"/>
                </a:cubicBezTo>
                <a:cubicBezTo>
                  <a:pt x="982705" y="70361"/>
                  <a:pt x="972643" y="71067"/>
                  <a:pt x="964734" y="67112"/>
                </a:cubicBezTo>
                <a:cubicBezTo>
                  <a:pt x="955716" y="62603"/>
                  <a:pt x="948585" y="54843"/>
                  <a:pt x="939567" y="50334"/>
                </a:cubicBezTo>
                <a:cubicBezTo>
                  <a:pt x="931658" y="46379"/>
                  <a:pt x="922309" y="45900"/>
                  <a:pt x="914400" y="41945"/>
                </a:cubicBezTo>
                <a:cubicBezTo>
                  <a:pt x="834635" y="2063"/>
                  <a:pt x="968756" y="51675"/>
                  <a:pt x="838899" y="8389"/>
                </a:cubicBezTo>
                <a:lnTo>
                  <a:pt x="813732" y="0"/>
                </a:lnTo>
                <a:cubicBezTo>
                  <a:pt x="792091" y="3092"/>
                  <a:pt x="753269" y="5065"/>
                  <a:pt x="729842" y="16778"/>
                </a:cubicBezTo>
                <a:cubicBezTo>
                  <a:pt x="720824" y="21287"/>
                  <a:pt x="713942" y="29584"/>
                  <a:pt x="704675" y="33556"/>
                </a:cubicBezTo>
                <a:cubicBezTo>
                  <a:pt x="680353" y="43980"/>
                  <a:pt x="670008" y="41945"/>
                  <a:pt x="645952" y="41945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0E9F6703-B397-4349-80BC-CDE832435911}"/>
              </a:ext>
            </a:extLst>
          </p:cNvPr>
          <p:cNvSpPr/>
          <p:nvPr/>
        </p:nvSpPr>
        <p:spPr>
          <a:xfrm>
            <a:off x="5830328" y="2523469"/>
            <a:ext cx="1996600" cy="1243188"/>
          </a:xfrm>
          <a:custGeom>
            <a:avLst/>
            <a:gdLst>
              <a:gd name="connsiteX0" fmla="*/ 1996600 w 1996600"/>
              <a:gd name="connsiteY0" fmla="*/ 614014 h 1243188"/>
              <a:gd name="connsiteX1" fmla="*/ 1979822 w 1996600"/>
              <a:gd name="connsiteY1" fmla="*/ 655959 h 1243188"/>
              <a:gd name="connsiteX2" fmla="*/ 1954655 w 1996600"/>
              <a:gd name="connsiteY2" fmla="*/ 689514 h 1243188"/>
              <a:gd name="connsiteX3" fmla="*/ 1937878 w 1996600"/>
              <a:gd name="connsiteY3" fmla="*/ 714681 h 1243188"/>
              <a:gd name="connsiteX4" fmla="*/ 1912711 w 1996600"/>
              <a:gd name="connsiteY4" fmla="*/ 756626 h 1243188"/>
              <a:gd name="connsiteX5" fmla="*/ 1862377 w 1996600"/>
              <a:gd name="connsiteY5" fmla="*/ 798571 h 1243188"/>
              <a:gd name="connsiteX6" fmla="*/ 1770098 w 1996600"/>
              <a:gd name="connsiteY6" fmla="*/ 823738 h 1243188"/>
              <a:gd name="connsiteX7" fmla="*/ 1627485 w 1996600"/>
              <a:gd name="connsiteY7" fmla="*/ 815349 h 1243188"/>
              <a:gd name="connsiteX8" fmla="*/ 1543595 w 1996600"/>
              <a:gd name="connsiteY8" fmla="*/ 832127 h 1243188"/>
              <a:gd name="connsiteX9" fmla="*/ 1535206 w 1996600"/>
              <a:gd name="connsiteY9" fmla="*/ 865683 h 1243188"/>
              <a:gd name="connsiteX10" fmla="*/ 1526817 w 1996600"/>
              <a:gd name="connsiteY10" fmla="*/ 890850 h 1243188"/>
              <a:gd name="connsiteX11" fmla="*/ 1493261 w 1996600"/>
              <a:gd name="connsiteY11" fmla="*/ 949573 h 1243188"/>
              <a:gd name="connsiteX12" fmla="*/ 1459705 w 1996600"/>
              <a:gd name="connsiteY12" fmla="*/ 1008296 h 1243188"/>
              <a:gd name="connsiteX13" fmla="*/ 1392593 w 1996600"/>
              <a:gd name="connsiteY13" fmla="*/ 1041852 h 1243188"/>
              <a:gd name="connsiteX14" fmla="*/ 1325481 w 1996600"/>
              <a:gd name="connsiteY14" fmla="*/ 1067019 h 1243188"/>
              <a:gd name="connsiteX15" fmla="*/ 1208035 w 1996600"/>
              <a:gd name="connsiteY15" fmla="*/ 1083797 h 1243188"/>
              <a:gd name="connsiteX16" fmla="*/ 973144 w 1996600"/>
              <a:gd name="connsiteY16" fmla="*/ 1092186 h 1243188"/>
              <a:gd name="connsiteX17" fmla="*/ 880865 w 1996600"/>
              <a:gd name="connsiteY17" fmla="*/ 1134131 h 1243188"/>
              <a:gd name="connsiteX18" fmla="*/ 855698 w 1996600"/>
              <a:gd name="connsiteY18" fmla="*/ 1142520 h 1243188"/>
              <a:gd name="connsiteX19" fmla="*/ 813753 w 1996600"/>
              <a:gd name="connsiteY19" fmla="*/ 1159298 h 1243188"/>
              <a:gd name="connsiteX20" fmla="*/ 788586 w 1996600"/>
              <a:gd name="connsiteY20" fmla="*/ 1167687 h 1243188"/>
              <a:gd name="connsiteX21" fmla="*/ 721474 w 1996600"/>
              <a:gd name="connsiteY21" fmla="*/ 1201243 h 1243188"/>
              <a:gd name="connsiteX22" fmla="*/ 696307 w 1996600"/>
              <a:gd name="connsiteY22" fmla="*/ 1209632 h 1243188"/>
              <a:gd name="connsiteX23" fmla="*/ 662751 w 1996600"/>
              <a:gd name="connsiteY23" fmla="*/ 1226410 h 1243188"/>
              <a:gd name="connsiteX24" fmla="*/ 520138 w 1996600"/>
              <a:gd name="connsiteY24" fmla="*/ 1243188 h 1243188"/>
              <a:gd name="connsiteX25" fmla="*/ 419470 w 1996600"/>
              <a:gd name="connsiteY25" fmla="*/ 1234799 h 1243188"/>
              <a:gd name="connsiteX26" fmla="*/ 394303 w 1996600"/>
              <a:gd name="connsiteY26" fmla="*/ 1226410 h 1243188"/>
              <a:gd name="connsiteX27" fmla="*/ 360747 w 1996600"/>
              <a:gd name="connsiteY27" fmla="*/ 1218021 h 1243188"/>
              <a:gd name="connsiteX28" fmla="*/ 335580 w 1996600"/>
              <a:gd name="connsiteY28" fmla="*/ 1201243 h 1243188"/>
              <a:gd name="connsiteX29" fmla="*/ 268468 w 1996600"/>
              <a:gd name="connsiteY29" fmla="*/ 1167687 h 1243188"/>
              <a:gd name="connsiteX30" fmla="*/ 243301 w 1996600"/>
              <a:gd name="connsiteY30" fmla="*/ 1150909 h 1243188"/>
              <a:gd name="connsiteX31" fmla="*/ 192967 w 1996600"/>
              <a:gd name="connsiteY31" fmla="*/ 1142520 h 1243188"/>
              <a:gd name="connsiteX32" fmla="*/ 167800 w 1996600"/>
              <a:gd name="connsiteY32" fmla="*/ 1125742 h 1243188"/>
              <a:gd name="connsiteX33" fmla="*/ 92300 w 1996600"/>
              <a:gd name="connsiteY33" fmla="*/ 1092186 h 1243188"/>
              <a:gd name="connsiteX34" fmla="*/ 33577 w 1996600"/>
              <a:gd name="connsiteY34" fmla="*/ 1058630 h 1243188"/>
              <a:gd name="connsiteX35" fmla="*/ 21 w 1996600"/>
              <a:gd name="connsiteY35" fmla="*/ 991518 h 1243188"/>
              <a:gd name="connsiteX36" fmla="*/ 41966 w 1996600"/>
              <a:gd name="connsiteY36" fmla="*/ 840516 h 1243188"/>
              <a:gd name="connsiteX37" fmla="*/ 67133 w 1996600"/>
              <a:gd name="connsiteY37" fmla="*/ 815349 h 1243188"/>
              <a:gd name="connsiteX38" fmla="*/ 100689 w 1996600"/>
              <a:gd name="connsiteY38" fmla="*/ 765015 h 1243188"/>
              <a:gd name="connsiteX39" fmla="*/ 134244 w 1996600"/>
              <a:gd name="connsiteY39" fmla="*/ 714681 h 1243188"/>
              <a:gd name="connsiteX40" fmla="*/ 184578 w 1996600"/>
              <a:gd name="connsiteY40" fmla="*/ 614014 h 1243188"/>
              <a:gd name="connsiteX41" fmla="*/ 209745 w 1996600"/>
              <a:gd name="connsiteY41" fmla="*/ 605625 h 1243188"/>
              <a:gd name="connsiteX42" fmla="*/ 268468 w 1996600"/>
              <a:gd name="connsiteY42" fmla="*/ 580458 h 1243188"/>
              <a:gd name="connsiteX43" fmla="*/ 570472 w 1996600"/>
              <a:gd name="connsiteY43" fmla="*/ 563680 h 1243188"/>
              <a:gd name="connsiteX44" fmla="*/ 612417 w 1996600"/>
              <a:gd name="connsiteY44" fmla="*/ 555291 h 1243188"/>
              <a:gd name="connsiteX45" fmla="*/ 637584 w 1996600"/>
              <a:gd name="connsiteY45" fmla="*/ 546902 h 1243188"/>
              <a:gd name="connsiteX46" fmla="*/ 671140 w 1996600"/>
              <a:gd name="connsiteY46" fmla="*/ 538513 h 1243188"/>
              <a:gd name="connsiteX47" fmla="*/ 729863 w 1996600"/>
              <a:gd name="connsiteY47" fmla="*/ 504957 h 1243188"/>
              <a:gd name="connsiteX48" fmla="*/ 755030 w 1996600"/>
              <a:gd name="connsiteY48" fmla="*/ 496568 h 1243188"/>
              <a:gd name="connsiteX49" fmla="*/ 771808 w 1996600"/>
              <a:gd name="connsiteY49" fmla="*/ 471401 h 1243188"/>
              <a:gd name="connsiteX50" fmla="*/ 813753 w 1996600"/>
              <a:gd name="connsiteY50" fmla="*/ 429456 h 1243188"/>
              <a:gd name="connsiteX51" fmla="*/ 830531 w 1996600"/>
              <a:gd name="connsiteY51" fmla="*/ 379122 h 1243188"/>
              <a:gd name="connsiteX52" fmla="*/ 855698 w 1996600"/>
              <a:gd name="connsiteY52" fmla="*/ 303621 h 1243188"/>
              <a:gd name="connsiteX53" fmla="*/ 880865 w 1996600"/>
              <a:gd name="connsiteY53" fmla="*/ 286843 h 1243188"/>
              <a:gd name="connsiteX54" fmla="*/ 1006700 w 1996600"/>
              <a:gd name="connsiteY54" fmla="*/ 261676 h 1243188"/>
              <a:gd name="connsiteX55" fmla="*/ 1023478 w 1996600"/>
              <a:gd name="connsiteY55" fmla="*/ 228120 h 1243188"/>
              <a:gd name="connsiteX56" fmla="*/ 1040255 w 1996600"/>
              <a:gd name="connsiteY56" fmla="*/ 202953 h 1243188"/>
              <a:gd name="connsiteX57" fmla="*/ 1048644 w 1996600"/>
              <a:gd name="connsiteY57" fmla="*/ 177786 h 1243188"/>
              <a:gd name="connsiteX58" fmla="*/ 1065422 w 1996600"/>
              <a:gd name="connsiteY58" fmla="*/ 135841 h 1243188"/>
              <a:gd name="connsiteX59" fmla="*/ 1090589 w 1996600"/>
              <a:gd name="connsiteY59" fmla="*/ 51951 h 1243188"/>
              <a:gd name="connsiteX60" fmla="*/ 1115756 w 1996600"/>
              <a:gd name="connsiteY60" fmla="*/ 26784 h 1243188"/>
              <a:gd name="connsiteX61" fmla="*/ 1140923 w 1996600"/>
              <a:gd name="connsiteY61" fmla="*/ 18395 h 1243188"/>
              <a:gd name="connsiteX62" fmla="*/ 1166090 w 1996600"/>
              <a:gd name="connsiteY62" fmla="*/ 1617 h 1243188"/>
              <a:gd name="connsiteX63" fmla="*/ 1216424 w 1996600"/>
              <a:gd name="connsiteY63" fmla="*/ 1617 h 124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996600" h="1243188">
                <a:moveTo>
                  <a:pt x="1996600" y="614014"/>
                </a:moveTo>
                <a:cubicBezTo>
                  <a:pt x="1991007" y="627996"/>
                  <a:pt x="1987135" y="642795"/>
                  <a:pt x="1979822" y="655959"/>
                </a:cubicBezTo>
                <a:cubicBezTo>
                  <a:pt x="1973032" y="668181"/>
                  <a:pt x="1962781" y="678137"/>
                  <a:pt x="1954655" y="689514"/>
                </a:cubicBezTo>
                <a:cubicBezTo>
                  <a:pt x="1948795" y="697718"/>
                  <a:pt x="1943221" y="706131"/>
                  <a:pt x="1937878" y="714681"/>
                </a:cubicBezTo>
                <a:cubicBezTo>
                  <a:pt x="1929236" y="728508"/>
                  <a:pt x="1922494" y="743582"/>
                  <a:pt x="1912711" y="756626"/>
                </a:cubicBezTo>
                <a:cubicBezTo>
                  <a:pt x="1902833" y="769796"/>
                  <a:pt x="1878363" y="791466"/>
                  <a:pt x="1862377" y="798571"/>
                </a:cubicBezTo>
                <a:cubicBezTo>
                  <a:pt x="1827544" y="814052"/>
                  <a:pt x="1805982" y="816561"/>
                  <a:pt x="1770098" y="823738"/>
                </a:cubicBezTo>
                <a:cubicBezTo>
                  <a:pt x="1722560" y="820942"/>
                  <a:pt x="1675072" y="813587"/>
                  <a:pt x="1627485" y="815349"/>
                </a:cubicBezTo>
                <a:cubicBezTo>
                  <a:pt x="1598987" y="816404"/>
                  <a:pt x="1568630" y="818472"/>
                  <a:pt x="1543595" y="832127"/>
                </a:cubicBezTo>
                <a:cubicBezTo>
                  <a:pt x="1533473" y="837648"/>
                  <a:pt x="1538373" y="854597"/>
                  <a:pt x="1535206" y="865683"/>
                </a:cubicBezTo>
                <a:cubicBezTo>
                  <a:pt x="1532777" y="874186"/>
                  <a:pt x="1530772" y="882941"/>
                  <a:pt x="1526817" y="890850"/>
                </a:cubicBezTo>
                <a:cubicBezTo>
                  <a:pt x="1484692" y="975100"/>
                  <a:pt x="1537383" y="846622"/>
                  <a:pt x="1493261" y="949573"/>
                </a:cubicBezTo>
                <a:cubicBezTo>
                  <a:pt x="1482406" y="974902"/>
                  <a:pt x="1487086" y="988382"/>
                  <a:pt x="1459705" y="1008296"/>
                </a:cubicBezTo>
                <a:cubicBezTo>
                  <a:pt x="1439478" y="1023007"/>
                  <a:pt x="1415815" y="1032563"/>
                  <a:pt x="1392593" y="1041852"/>
                </a:cubicBezTo>
                <a:cubicBezTo>
                  <a:pt x="1379763" y="1046984"/>
                  <a:pt x="1343016" y="1062635"/>
                  <a:pt x="1325481" y="1067019"/>
                </a:cubicBezTo>
                <a:cubicBezTo>
                  <a:pt x="1290448" y="1075777"/>
                  <a:pt x="1241336" y="1081997"/>
                  <a:pt x="1208035" y="1083797"/>
                </a:cubicBezTo>
                <a:cubicBezTo>
                  <a:pt x="1129802" y="1088026"/>
                  <a:pt x="1051441" y="1089390"/>
                  <a:pt x="973144" y="1092186"/>
                </a:cubicBezTo>
                <a:cubicBezTo>
                  <a:pt x="870175" y="1126509"/>
                  <a:pt x="972241" y="1088443"/>
                  <a:pt x="880865" y="1134131"/>
                </a:cubicBezTo>
                <a:cubicBezTo>
                  <a:pt x="872956" y="1138086"/>
                  <a:pt x="863978" y="1139415"/>
                  <a:pt x="855698" y="1142520"/>
                </a:cubicBezTo>
                <a:cubicBezTo>
                  <a:pt x="841598" y="1147807"/>
                  <a:pt x="827853" y="1154011"/>
                  <a:pt x="813753" y="1159298"/>
                </a:cubicBezTo>
                <a:cubicBezTo>
                  <a:pt x="805473" y="1162403"/>
                  <a:pt x="796636" y="1164028"/>
                  <a:pt x="788586" y="1167687"/>
                </a:cubicBezTo>
                <a:cubicBezTo>
                  <a:pt x="765817" y="1178037"/>
                  <a:pt x="745202" y="1193334"/>
                  <a:pt x="721474" y="1201243"/>
                </a:cubicBezTo>
                <a:cubicBezTo>
                  <a:pt x="713085" y="1204039"/>
                  <a:pt x="704435" y="1206149"/>
                  <a:pt x="696307" y="1209632"/>
                </a:cubicBezTo>
                <a:cubicBezTo>
                  <a:pt x="684813" y="1214558"/>
                  <a:pt x="674729" y="1222817"/>
                  <a:pt x="662751" y="1226410"/>
                </a:cubicBezTo>
                <a:cubicBezTo>
                  <a:pt x="633476" y="1235193"/>
                  <a:pt x="535795" y="1241765"/>
                  <a:pt x="520138" y="1243188"/>
                </a:cubicBezTo>
                <a:cubicBezTo>
                  <a:pt x="486582" y="1240392"/>
                  <a:pt x="452847" y="1239249"/>
                  <a:pt x="419470" y="1234799"/>
                </a:cubicBezTo>
                <a:cubicBezTo>
                  <a:pt x="410705" y="1233630"/>
                  <a:pt x="402806" y="1228839"/>
                  <a:pt x="394303" y="1226410"/>
                </a:cubicBezTo>
                <a:cubicBezTo>
                  <a:pt x="383217" y="1223243"/>
                  <a:pt x="371932" y="1220817"/>
                  <a:pt x="360747" y="1218021"/>
                </a:cubicBezTo>
                <a:cubicBezTo>
                  <a:pt x="352358" y="1212428"/>
                  <a:pt x="344431" y="1206071"/>
                  <a:pt x="335580" y="1201243"/>
                </a:cubicBezTo>
                <a:cubicBezTo>
                  <a:pt x="313623" y="1189266"/>
                  <a:pt x="289279" y="1181561"/>
                  <a:pt x="268468" y="1167687"/>
                </a:cubicBezTo>
                <a:cubicBezTo>
                  <a:pt x="260079" y="1162094"/>
                  <a:pt x="252866" y="1154097"/>
                  <a:pt x="243301" y="1150909"/>
                </a:cubicBezTo>
                <a:cubicBezTo>
                  <a:pt x="227164" y="1145530"/>
                  <a:pt x="209745" y="1145316"/>
                  <a:pt x="192967" y="1142520"/>
                </a:cubicBezTo>
                <a:cubicBezTo>
                  <a:pt x="184578" y="1136927"/>
                  <a:pt x="176818" y="1130251"/>
                  <a:pt x="167800" y="1125742"/>
                </a:cubicBezTo>
                <a:cubicBezTo>
                  <a:pt x="128021" y="1105853"/>
                  <a:pt x="127883" y="1114426"/>
                  <a:pt x="92300" y="1092186"/>
                </a:cubicBezTo>
                <a:cubicBezTo>
                  <a:pt x="34259" y="1055910"/>
                  <a:pt x="83020" y="1075111"/>
                  <a:pt x="33577" y="1058630"/>
                </a:cubicBezTo>
                <a:cubicBezTo>
                  <a:pt x="30621" y="1053703"/>
                  <a:pt x="-947" y="1007966"/>
                  <a:pt x="21" y="991518"/>
                </a:cubicBezTo>
                <a:cubicBezTo>
                  <a:pt x="5475" y="898798"/>
                  <a:pt x="-2226" y="892073"/>
                  <a:pt x="41966" y="840516"/>
                </a:cubicBezTo>
                <a:cubicBezTo>
                  <a:pt x="49687" y="831508"/>
                  <a:pt x="58744" y="823738"/>
                  <a:pt x="67133" y="815349"/>
                </a:cubicBezTo>
                <a:cubicBezTo>
                  <a:pt x="93325" y="736773"/>
                  <a:pt x="50417" y="852990"/>
                  <a:pt x="100689" y="765015"/>
                </a:cubicBezTo>
                <a:cubicBezTo>
                  <a:pt x="134026" y="706676"/>
                  <a:pt x="79808" y="750973"/>
                  <a:pt x="134244" y="714681"/>
                </a:cubicBezTo>
                <a:cubicBezTo>
                  <a:pt x="140759" y="695138"/>
                  <a:pt x="160185" y="622145"/>
                  <a:pt x="184578" y="614014"/>
                </a:cubicBezTo>
                <a:cubicBezTo>
                  <a:pt x="192967" y="611218"/>
                  <a:pt x="201617" y="609108"/>
                  <a:pt x="209745" y="605625"/>
                </a:cubicBezTo>
                <a:cubicBezTo>
                  <a:pt x="226664" y="598374"/>
                  <a:pt x="248794" y="583269"/>
                  <a:pt x="268468" y="580458"/>
                </a:cubicBezTo>
                <a:cubicBezTo>
                  <a:pt x="348628" y="569007"/>
                  <a:pt x="515170" y="565892"/>
                  <a:pt x="570472" y="563680"/>
                </a:cubicBezTo>
                <a:cubicBezTo>
                  <a:pt x="584454" y="560884"/>
                  <a:pt x="598584" y="558749"/>
                  <a:pt x="612417" y="555291"/>
                </a:cubicBezTo>
                <a:cubicBezTo>
                  <a:pt x="620996" y="553146"/>
                  <a:pt x="629081" y="549331"/>
                  <a:pt x="637584" y="546902"/>
                </a:cubicBezTo>
                <a:cubicBezTo>
                  <a:pt x="648670" y="543735"/>
                  <a:pt x="659955" y="541309"/>
                  <a:pt x="671140" y="538513"/>
                </a:cubicBezTo>
                <a:cubicBezTo>
                  <a:pt x="696415" y="521663"/>
                  <a:pt x="700061" y="517729"/>
                  <a:pt x="729863" y="504957"/>
                </a:cubicBezTo>
                <a:cubicBezTo>
                  <a:pt x="737991" y="501474"/>
                  <a:pt x="746641" y="499364"/>
                  <a:pt x="755030" y="496568"/>
                </a:cubicBezTo>
                <a:cubicBezTo>
                  <a:pt x="760623" y="488179"/>
                  <a:pt x="763935" y="477699"/>
                  <a:pt x="771808" y="471401"/>
                </a:cubicBezTo>
                <a:cubicBezTo>
                  <a:pt x="814692" y="437094"/>
                  <a:pt x="784742" y="501983"/>
                  <a:pt x="813753" y="429456"/>
                </a:cubicBezTo>
                <a:cubicBezTo>
                  <a:pt x="820321" y="413035"/>
                  <a:pt x="827063" y="396464"/>
                  <a:pt x="830531" y="379122"/>
                </a:cubicBezTo>
                <a:cubicBezTo>
                  <a:pt x="835815" y="352704"/>
                  <a:pt x="837418" y="325557"/>
                  <a:pt x="855698" y="303621"/>
                </a:cubicBezTo>
                <a:cubicBezTo>
                  <a:pt x="862153" y="295876"/>
                  <a:pt x="871390" y="290289"/>
                  <a:pt x="880865" y="286843"/>
                </a:cubicBezTo>
                <a:cubicBezTo>
                  <a:pt x="922743" y="271615"/>
                  <a:pt x="963236" y="267885"/>
                  <a:pt x="1006700" y="261676"/>
                </a:cubicBezTo>
                <a:cubicBezTo>
                  <a:pt x="1012293" y="250491"/>
                  <a:pt x="1017274" y="238978"/>
                  <a:pt x="1023478" y="228120"/>
                </a:cubicBezTo>
                <a:cubicBezTo>
                  <a:pt x="1028480" y="219366"/>
                  <a:pt x="1035746" y="211971"/>
                  <a:pt x="1040255" y="202953"/>
                </a:cubicBezTo>
                <a:cubicBezTo>
                  <a:pt x="1044209" y="195044"/>
                  <a:pt x="1045539" y="186066"/>
                  <a:pt x="1048644" y="177786"/>
                </a:cubicBezTo>
                <a:cubicBezTo>
                  <a:pt x="1053931" y="163686"/>
                  <a:pt x="1060660" y="150127"/>
                  <a:pt x="1065422" y="135841"/>
                </a:cubicBezTo>
                <a:cubicBezTo>
                  <a:pt x="1071125" y="118733"/>
                  <a:pt x="1080865" y="61675"/>
                  <a:pt x="1090589" y="51951"/>
                </a:cubicBezTo>
                <a:cubicBezTo>
                  <a:pt x="1098978" y="43562"/>
                  <a:pt x="1105885" y="33365"/>
                  <a:pt x="1115756" y="26784"/>
                </a:cubicBezTo>
                <a:cubicBezTo>
                  <a:pt x="1123114" y="21879"/>
                  <a:pt x="1133014" y="22350"/>
                  <a:pt x="1140923" y="18395"/>
                </a:cubicBezTo>
                <a:cubicBezTo>
                  <a:pt x="1149941" y="13886"/>
                  <a:pt x="1156248" y="3804"/>
                  <a:pt x="1166090" y="1617"/>
                </a:cubicBezTo>
                <a:cubicBezTo>
                  <a:pt x="1182468" y="-2023"/>
                  <a:pt x="1199646" y="1617"/>
                  <a:pt x="1216424" y="1617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9C3723B-B0FE-46FF-8869-F01C263C4A5C}"/>
              </a:ext>
            </a:extLst>
          </p:cNvPr>
          <p:cNvSpPr txBox="1"/>
          <p:nvPr/>
        </p:nvSpPr>
        <p:spPr>
          <a:xfrm>
            <a:off x="7706452" y="2555873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27DF627-66E0-427B-B967-82578FD1C008}"/>
              </a:ext>
            </a:extLst>
          </p:cNvPr>
          <p:cNvSpPr txBox="1"/>
          <p:nvPr/>
        </p:nvSpPr>
        <p:spPr>
          <a:xfrm>
            <a:off x="7003178" y="2021947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4E59889-102B-4842-8666-A8F8D856B271}"/>
              </a:ext>
            </a:extLst>
          </p:cNvPr>
          <p:cNvSpPr txBox="1"/>
          <p:nvPr/>
        </p:nvSpPr>
        <p:spPr>
          <a:xfrm>
            <a:off x="8179826" y="3223083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4000" dirty="0"/>
              <a:t>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1057D14-295A-4F9C-825A-30782CA28F37}"/>
              </a:ext>
            </a:extLst>
          </p:cNvPr>
          <p:cNvSpPr txBox="1"/>
          <p:nvPr/>
        </p:nvSpPr>
        <p:spPr>
          <a:xfrm>
            <a:off x="6116037" y="2681801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4000" dirty="0"/>
              <a:t>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760566B-5B9D-471C-8C23-9F0ED8EEF7BC}"/>
              </a:ext>
            </a:extLst>
          </p:cNvPr>
          <p:cNvSpPr txBox="1"/>
          <p:nvPr/>
        </p:nvSpPr>
        <p:spPr>
          <a:xfrm>
            <a:off x="136085" y="2554311"/>
            <a:ext cx="50951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step </a:t>
            </a:r>
            <a:r>
              <a:rPr lang="en-US" sz="2800" dirty="0" err="1"/>
              <a:t>i</a:t>
            </a:r>
            <a:r>
              <a:rPr lang="en-US" sz="2800" dirty="0"/>
              <a:t>, maintain a number of </a:t>
            </a:r>
          </a:p>
          <a:p>
            <a:r>
              <a:rPr lang="en-US" sz="2800" dirty="0"/>
              <a:t>  2</a:t>
            </a:r>
            <a:r>
              <a:rPr lang="en-US" sz="2800" baseline="30000" dirty="0"/>
              <a:t>i</a:t>
            </a:r>
            <a:r>
              <a:rPr lang="en-US" sz="2800" dirty="0"/>
              <a:t>-length walks from </a:t>
            </a:r>
            <a:r>
              <a:rPr lang="en-US" sz="2800" dirty="0">
                <a:solidFill>
                  <a:srgbClr val="FF0000"/>
                </a:solidFill>
              </a:rPr>
              <a:t>each</a:t>
            </a:r>
            <a:r>
              <a:rPr lang="en-US" sz="2800" dirty="0"/>
              <a:t> vertex</a:t>
            </a:r>
          </a:p>
        </p:txBody>
      </p:sp>
    </p:spTree>
    <p:extLst>
      <p:ext uri="{BB962C8B-B14F-4D97-AF65-F5344CB8AC3E}">
        <p14:creationId xmlns:p14="http://schemas.microsoft.com/office/powerpoint/2010/main" val="2692795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B948216-FB62-45A6-A3EF-8576AB0A867E}"/>
              </a:ext>
            </a:extLst>
          </p:cNvPr>
          <p:cNvSpPr/>
          <p:nvPr/>
        </p:nvSpPr>
        <p:spPr>
          <a:xfrm>
            <a:off x="6258187" y="4085439"/>
            <a:ext cx="973123" cy="1359038"/>
          </a:xfrm>
          <a:custGeom>
            <a:avLst/>
            <a:gdLst>
              <a:gd name="connsiteX0" fmla="*/ 973123 w 973123"/>
              <a:gd name="connsiteY0" fmla="*/ 536895 h 1359038"/>
              <a:gd name="connsiteX1" fmla="*/ 897622 w 973123"/>
              <a:gd name="connsiteY1" fmla="*/ 562062 h 1359038"/>
              <a:gd name="connsiteX2" fmla="*/ 872455 w 973123"/>
              <a:gd name="connsiteY2" fmla="*/ 570451 h 1359038"/>
              <a:gd name="connsiteX3" fmla="*/ 813732 w 973123"/>
              <a:gd name="connsiteY3" fmla="*/ 587229 h 1359038"/>
              <a:gd name="connsiteX4" fmla="*/ 662730 w 973123"/>
              <a:gd name="connsiteY4" fmla="*/ 578840 h 1359038"/>
              <a:gd name="connsiteX5" fmla="*/ 612396 w 973123"/>
              <a:gd name="connsiteY5" fmla="*/ 545284 h 1359038"/>
              <a:gd name="connsiteX6" fmla="*/ 553674 w 973123"/>
              <a:gd name="connsiteY6" fmla="*/ 503339 h 1359038"/>
              <a:gd name="connsiteX7" fmla="*/ 545285 w 973123"/>
              <a:gd name="connsiteY7" fmla="*/ 419449 h 1359038"/>
              <a:gd name="connsiteX8" fmla="*/ 570452 w 973123"/>
              <a:gd name="connsiteY8" fmla="*/ 402671 h 1359038"/>
              <a:gd name="connsiteX9" fmla="*/ 604007 w 973123"/>
              <a:gd name="connsiteY9" fmla="*/ 377504 h 1359038"/>
              <a:gd name="connsiteX10" fmla="*/ 654341 w 973123"/>
              <a:gd name="connsiteY10" fmla="*/ 327170 h 1359038"/>
              <a:gd name="connsiteX11" fmla="*/ 704675 w 973123"/>
              <a:gd name="connsiteY11" fmla="*/ 285225 h 1359038"/>
              <a:gd name="connsiteX12" fmla="*/ 704675 w 973123"/>
              <a:gd name="connsiteY12" fmla="*/ 184557 h 1359038"/>
              <a:gd name="connsiteX13" fmla="*/ 696286 w 973123"/>
              <a:gd name="connsiteY13" fmla="*/ 159390 h 1359038"/>
              <a:gd name="connsiteX14" fmla="*/ 671119 w 973123"/>
              <a:gd name="connsiteY14" fmla="*/ 142612 h 1359038"/>
              <a:gd name="connsiteX15" fmla="*/ 620785 w 973123"/>
              <a:gd name="connsiteY15" fmla="*/ 109056 h 1359038"/>
              <a:gd name="connsiteX16" fmla="*/ 595619 w 973123"/>
              <a:gd name="connsiteY16" fmla="*/ 92278 h 1359038"/>
              <a:gd name="connsiteX17" fmla="*/ 528507 w 973123"/>
              <a:gd name="connsiteY17" fmla="*/ 67111 h 1359038"/>
              <a:gd name="connsiteX18" fmla="*/ 453006 w 973123"/>
              <a:gd name="connsiteY18" fmla="*/ 33555 h 1359038"/>
              <a:gd name="connsiteX19" fmla="*/ 427839 w 973123"/>
              <a:gd name="connsiteY19" fmla="*/ 25167 h 1359038"/>
              <a:gd name="connsiteX20" fmla="*/ 402672 w 973123"/>
              <a:gd name="connsiteY20" fmla="*/ 16778 h 1359038"/>
              <a:gd name="connsiteX21" fmla="*/ 327171 w 973123"/>
              <a:gd name="connsiteY21" fmla="*/ 0 h 1359038"/>
              <a:gd name="connsiteX22" fmla="*/ 159391 w 973123"/>
              <a:gd name="connsiteY22" fmla="*/ 8389 h 1359038"/>
              <a:gd name="connsiteX23" fmla="*/ 134224 w 973123"/>
              <a:gd name="connsiteY23" fmla="*/ 25167 h 1359038"/>
              <a:gd name="connsiteX24" fmla="*/ 75501 w 973123"/>
              <a:gd name="connsiteY24" fmla="*/ 50333 h 1359038"/>
              <a:gd name="connsiteX25" fmla="*/ 41945 w 973123"/>
              <a:gd name="connsiteY25" fmla="*/ 75500 h 1359038"/>
              <a:gd name="connsiteX26" fmla="*/ 25167 w 973123"/>
              <a:gd name="connsiteY26" fmla="*/ 109056 h 1359038"/>
              <a:gd name="connsiteX27" fmla="*/ 8389 w 973123"/>
              <a:gd name="connsiteY27" fmla="*/ 176168 h 1359038"/>
              <a:gd name="connsiteX28" fmla="*/ 0 w 973123"/>
              <a:gd name="connsiteY28" fmla="*/ 201335 h 1359038"/>
              <a:gd name="connsiteX29" fmla="*/ 8389 w 973123"/>
              <a:gd name="connsiteY29" fmla="*/ 285225 h 1359038"/>
              <a:gd name="connsiteX30" fmla="*/ 75501 w 973123"/>
              <a:gd name="connsiteY30" fmla="*/ 377504 h 1359038"/>
              <a:gd name="connsiteX31" fmla="*/ 92279 w 973123"/>
              <a:gd name="connsiteY31" fmla="*/ 402671 h 1359038"/>
              <a:gd name="connsiteX32" fmla="*/ 117446 w 973123"/>
              <a:gd name="connsiteY32" fmla="*/ 419449 h 1359038"/>
              <a:gd name="connsiteX33" fmla="*/ 201336 w 973123"/>
              <a:gd name="connsiteY33" fmla="*/ 478172 h 1359038"/>
              <a:gd name="connsiteX34" fmla="*/ 268448 w 973123"/>
              <a:gd name="connsiteY34" fmla="*/ 503339 h 1359038"/>
              <a:gd name="connsiteX35" fmla="*/ 335560 w 973123"/>
              <a:gd name="connsiteY35" fmla="*/ 545284 h 1359038"/>
              <a:gd name="connsiteX36" fmla="*/ 360727 w 973123"/>
              <a:gd name="connsiteY36" fmla="*/ 562062 h 1359038"/>
              <a:gd name="connsiteX37" fmla="*/ 394283 w 973123"/>
              <a:gd name="connsiteY37" fmla="*/ 578840 h 1359038"/>
              <a:gd name="connsiteX38" fmla="*/ 427839 w 973123"/>
              <a:gd name="connsiteY38" fmla="*/ 604007 h 1359038"/>
              <a:gd name="connsiteX39" fmla="*/ 453006 w 973123"/>
              <a:gd name="connsiteY39" fmla="*/ 620785 h 1359038"/>
              <a:gd name="connsiteX40" fmla="*/ 478173 w 973123"/>
              <a:gd name="connsiteY40" fmla="*/ 671119 h 1359038"/>
              <a:gd name="connsiteX41" fmla="*/ 444617 w 973123"/>
              <a:gd name="connsiteY41" fmla="*/ 729842 h 1359038"/>
              <a:gd name="connsiteX42" fmla="*/ 369116 w 973123"/>
              <a:gd name="connsiteY42" fmla="*/ 771787 h 1359038"/>
              <a:gd name="connsiteX43" fmla="*/ 310393 w 973123"/>
              <a:gd name="connsiteY43" fmla="*/ 805343 h 1359038"/>
              <a:gd name="connsiteX44" fmla="*/ 285226 w 973123"/>
              <a:gd name="connsiteY44" fmla="*/ 822121 h 1359038"/>
              <a:gd name="connsiteX45" fmla="*/ 260059 w 973123"/>
              <a:gd name="connsiteY45" fmla="*/ 830510 h 1359038"/>
              <a:gd name="connsiteX46" fmla="*/ 209725 w 973123"/>
              <a:gd name="connsiteY46" fmla="*/ 864066 h 1359038"/>
              <a:gd name="connsiteX47" fmla="*/ 176169 w 973123"/>
              <a:gd name="connsiteY47" fmla="*/ 922789 h 1359038"/>
              <a:gd name="connsiteX48" fmla="*/ 167780 w 973123"/>
              <a:gd name="connsiteY48" fmla="*/ 956344 h 1359038"/>
              <a:gd name="connsiteX49" fmla="*/ 176169 w 973123"/>
              <a:gd name="connsiteY49" fmla="*/ 1031845 h 1359038"/>
              <a:gd name="connsiteX50" fmla="*/ 201336 w 973123"/>
              <a:gd name="connsiteY50" fmla="*/ 1090568 h 1359038"/>
              <a:gd name="connsiteX51" fmla="*/ 209725 w 973123"/>
              <a:gd name="connsiteY51" fmla="*/ 1124124 h 1359038"/>
              <a:gd name="connsiteX52" fmla="*/ 243281 w 973123"/>
              <a:gd name="connsiteY52" fmla="*/ 1174458 h 1359038"/>
              <a:gd name="connsiteX53" fmla="*/ 268448 w 973123"/>
              <a:gd name="connsiteY53" fmla="*/ 1224792 h 1359038"/>
              <a:gd name="connsiteX54" fmla="*/ 276837 w 973123"/>
              <a:gd name="connsiteY54" fmla="*/ 1249959 h 1359038"/>
              <a:gd name="connsiteX55" fmla="*/ 302004 w 973123"/>
              <a:gd name="connsiteY55" fmla="*/ 1266737 h 1359038"/>
              <a:gd name="connsiteX56" fmla="*/ 385894 w 973123"/>
              <a:gd name="connsiteY56" fmla="*/ 1350627 h 1359038"/>
              <a:gd name="connsiteX57" fmla="*/ 402672 w 973123"/>
              <a:gd name="connsiteY57" fmla="*/ 1359016 h 135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73123" h="1359038">
                <a:moveTo>
                  <a:pt x="973123" y="536895"/>
                </a:moveTo>
                <a:lnTo>
                  <a:pt x="897622" y="562062"/>
                </a:lnTo>
                <a:cubicBezTo>
                  <a:pt x="889233" y="564858"/>
                  <a:pt x="880958" y="568022"/>
                  <a:pt x="872455" y="570451"/>
                </a:cubicBezTo>
                <a:lnTo>
                  <a:pt x="813732" y="587229"/>
                </a:lnTo>
                <a:cubicBezTo>
                  <a:pt x="763398" y="584433"/>
                  <a:pt x="712082" y="589122"/>
                  <a:pt x="662730" y="578840"/>
                </a:cubicBezTo>
                <a:cubicBezTo>
                  <a:pt x="642989" y="574727"/>
                  <a:pt x="628915" y="556848"/>
                  <a:pt x="612396" y="545284"/>
                </a:cubicBezTo>
                <a:cubicBezTo>
                  <a:pt x="508342" y="472445"/>
                  <a:pt x="635496" y="557887"/>
                  <a:pt x="553674" y="503339"/>
                </a:cubicBezTo>
                <a:cubicBezTo>
                  <a:pt x="544054" y="474480"/>
                  <a:pt x="525563" y="449032"/>
                  <a:pt x="545285" y="419449"/>
                </a:cubicBezTo>
                <a:cubicBezTo>
                  <a:pt x="550878" y="411060"/>
                  <a:pt x="562248" y="408531"/>
                  <a:pt x="570452" y="402671"/>
                </a:cubicBezTo>
                <a:cubicBezTo>
                  <a:pt x="581829" y="394544"/>
                  <a:pt x="593615" y="386857"/>
                  <a:pt x="604007" y="377504"/>
                </a:cubicBezTo>
                <a:cubicBezTo>
                  <a:pt x="621644" y="361631"/>
                  <a:pt x="634598" y="340332"/>
                  <a:pt x="654341" y="327170"/>
                </a:cubicBezTo>
                <a:cubicBezTo>
                  <a:pt x="689379" y="303811"/>
                  <a:pt x="672379" y="317521"/>
                  <a:pt x="704675" y="285225"/>
                </a:cubicBezTo>
                <a:cubicBezTo>
                  <a:pt x="719981" y="239306"/>
                  <a:pt x="717162" y="259481"/>
                  <a:pt x="704675" y="184557"/>
                </a:cubicBezTo>
                <a:cubicBezTo>
                  <a:pt x="703221" y="175835"/>
                  <a:pt x="701810" y="166295"/>
                  <a:pt x="696286" y="159390"/>
                </a:cubicBezTo>
                <a:cubicBezTo>
                  <a:pt x="689988" y="151517"/>
                  <a:pt x="679508" y="148205"/>
                  <a:pt x="671119" y="142612"/>
                </a:cubicBezTo>
                <a:cubicBezTo>
                  <a:pt x="641629" y="98377"/>
                  <a:pt x="671346" y="130725"/>
                  <a:pt x="620785" y="109056"/>
                </a:cubicBezTo>
                <a:cubicBezTo>
                  <a:pt x="611518" y="105084"/>
                  <a:pt x="604373" y="97280"/>
                  <a:pt x="595619" y="92278"/>
                </a:cubicBezTo>
                <a:cubicBezTo>
                  <a:pt x="561500" y="72781"/>
                  <a:pt x="565207" y="76286"/>
                  <a:pt x="528507" y="67111"/>
                </a:cubicBezTo>
                <a:cubicBezTo>
                  <a:pt x="488626" y="40524"/>
                  <a:pt x="512903" y="53520"/>
                  <a:pt x="453006" y="33555"/>
                </a:cubicBezTo>
                <a:lnTo>
                  <a:pt x="427839" y="25167"/>
                </a:lnTo>
                <a:cubicBezTo>
                  <a:pt x="419450" y="22371"/>
                  <a:pt x="411394" y="18232"/>
                  <a:pt x="402672" y="16778"/>
                </a:cubicBezTo>
                <a:cubicBezTo>
                  <a:pt x="343616" y="6935"/>
                  <a:pt x="368475" y="13768"/>
                  <a:pt x="327171" y="0"/>
                </a:cubicBezTo>
                <a:cubicBezTo>
                  <a:pt x="271244" y="2796"/>
                  <a:pt x="214917" y="1146"/>
                  <a:pt x="159391" y="8389"/>
                </a:cubicBezTo>
                <a:cubicBezTo>
                  <a:pt x="149393" y="9693"/>
                  <a:pt x="142978" y="20165"/>
                  <a:pt x="134224" y="25167"/>
                </a:cubicBezTo>
                <a:cubicBezTo>
                  <a:pt x="105201" y="41751"/>
                  <a:pt x="103733" y="40922"/>
                  <a:pt x="75501" y="50333"/>
                </a:cubicBezTo>
                <a:cubicBezTo>
                  <a:pt x="64316" y="58722"/>
                  <a:pt x="51044" y="64884"/>
                  <a:pt x="41945" y="75500"/>
                </a:cubicBezTo>
                <a:cubicBezTo>
                  <a:pt x="33806" y="84995"/>
                  <a:pt x="29122" y="97192"/>
                  <a:pt x="25167" y="109056"/>
                </a:cubicBezTo>
                <a:cubicBezTo>
                  <a:pt x="17875" y="130932"/>
                  <a:pt x="15681" y="154292"/>
                  <a:pt x="8389" y="176168"/>
                </a:cubicBezTo>
                <a:lnTo>
                  <a:pt x="0" y="201335"/>
                </a:lnTo>
                <a:cubicBezTo>
                  <a:pt x="2796" y="229298"/>
                  <a:pt x="867" y="258147"/>
                  <a:pt x="8389" y="285225"/>
                </a:cubicBezTo>
                <a:cubicBezTo>
                  <a:pt x="32914" y="373513"/>
                  <a:pt x="30480" y="332483"/>
                  <a:pt x="75501" y="377504"/>
                </a:cubicBezTo>
                <a:cubicBezTo>
                  <a:pt x="82630" y="384633"/>
                  <a:pt x="85150" y="395542"/>
                  <a:pt x="92279" y="402671"/>
                </a:cubicBezTo>
                <a:cubicBezTo>
                  <a:pt x="99408" y="409800"/>
                  <a:pt x="109242" y="413589"/>
                  <a:pt x="117446" y="419449"/>
                </a:cubicBezTo>
                <a:cubicBezTo>
                  <a:pt x="136323" y="432933"/>
                  <a:pt x="183804" y="471159"/>
                  <a:pt x="201336" y="478172"/>
                </a:cubicBezTo>
                <a:cubicBezTo>
                  <a:pt x="251491" y="498234"/>
                  <a:pt x="228995" y="490188"/>
                  <a:pt x="268448" y="503339"/>
                </a:cubicBezTo>
                <a:cubicBezTo>
                  <a:pt x="332608" y="551459"/>
                  <a:pt x="271074" y="508435"/>
                  <a:pt x="335560" y="545284"/>
                </a:cubicBezTo>
                <a:cubicBezTo>
                  <a:pt x="344314" y="550286"/>
                  <a:pt x="351973" y="557060"/>
                  <a:pt x="360727" y="562062"/>
                </a:cubicBezTo>
                <a:cubicBezTo>
                  <a:pt x="371585" y="568267"/>
                  <a:pt x="383678" y="572212"/>
                  <a:pt x="394283" y="578840"/>
                </a:cubicBezTo>
                <a:cubicBezTo>
                  <a:pt x="406139" y="586250"/>
                  <a:pt x="416462" y="595880"/>
                  <a:pt x="427839" y="604007"/>
                </a:cubicBezTo>
                <a:cubicBezTo>
                  <a:pt x="436043" y="609867"/>
                  <a:pt x="444617" y="615192"/>
                  <a:pt x="453006" y="620785"/>
                </a:cubicBezTo>
                <a:cubicBezTo>
                  <a:pt x="461489" y="633509"/>
                  <a:pt x="478173" y="653753"/>
                  <a:pt x="478173" y="671119"/>
                </a:cubicBezTo>
                <a:cubicBezTo>
                  <a:pt x="478173" y="700226"/>
                  <a:pt x="466344" y="712944"/>
                  <a:pt x="444617" y="729842"/>
                </a:cubicBezTo>
                <a:cubicBezTo>
                  <a:pt x="401348" y="763495"/>
                  <a:pt x="407088" y="759130"/>
                  <a:pt x="369116" y="771787"/>
                </a:cubicBezTo>
                <a:cubicBezTo>
                  <a:pt x="287976" y="832642"/>
                  <a:pt x="374445" y="773317"/>
                  <a:pt x="310393" y="805343"/>
                </a:cubicBezTo>
                <a:cubicBezTo>
                  <a:pt x="301375" y="809852"/>
                  <a:pt x="294244" y="817612"/>
                  <a:pt x="285226" y="822121"/>
                </a:cubicBezTo>
                <a:cubicBezTo>
                  <a:pt x="277317" y="826076"/>
                  <a:pt x="267789" y="826216"/>
                  <a:pt x="260059" y="830510"/>
                </a:cubicBezTo>
                <a:cubicBezTo>
                  <a:pt x="242432" y="840303"/>
                  <a:pt x="209725" y="864066"/>
                  <a:pt x="209725" y="864066"/>
                </a:cubicBezTo>
                <a:cubicBezTo>
                  <a:pt x="195817" y="884928"/>
                  <a:pt x="185292" y="898461"/>
                  <a:pt x="176169" y="922789"/>
                </a:cubicBezTo>
                <a:cubicBezTo>
                  <a:pt x="172121" y="933584"/>
                  <a:pt x="170576" y="945159"/>
                  <a:pt x="167780" y="956344"/>
                </a:cubicBezTo>
                <a:cubicBezTo>
                  <a:pt x="170576" y="981511"/>
                  <a:pt x="172006" y="1006868"/>
                  <a:pt x="176169" y="1031845"/>
                </a:cubicBezTo>
                <a:cubicBezTo>
                  <a:pt x="180335" y="1056843"/>
                  <a:pt x="192168" y="1066119"/>
                  <a:pt x="201336" y="1090568"/>
                </a:cubicBezTo>
                <a:cubicBezTo>
                  <a:pt x="205384" y="1101363"/>
                  <a:pt x="204569" y="1113812"/>
                  <a:pt x="209725" y="1124124"/>
                </a:cubicBezTo>
                <a:cubicBezTo>
                  <a:pt x="218743" y="1142160"/>
                  <a:pt x="236904" y="1155328"/>
                  <a:pt x="243281" y="1174458"/>
                </a:cubicBezTo>
                <a:cubicBezTo>
                  <a:pt x="264367" y="1237716"/>
                  <a:pt x="235923" y="1159743"/>
                  <a:pt x="268448" y="1224792"/>
                </a:cubicBezTo>
                <a:cubicBezTo>
                  <a:pt x="272403" y="1232701"/>
                  <a:pt x="271313" y="1243054"/>
                  <a:pt x="276837" y="1249959"/>
                </a:cubicBezTo>
                <a:cubicBezTo>
                  <a:pt x="283135" y="1257832"/>
                  <a:pt x="293615" y="1261144"/>
                  <a:pt x="302004" y="1266737"/>
                </a:cubicBezTo>
                <a:cubicBezTo>
                  <a:pt x="327570" y="1305087"/>
                  <a:pt x="337957" y="1334648"/>
                  <a:pt x="385894" y="1350627"/>
                </a:cubicBezTo>
                <a:cubicBezTo>
                  <a:pt x="413714" y="1359900"/>
                  <a:pt x="419904" y="1359016"/>
                  <a:pt x="402672" y="1359016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Doubling</a:t>
            </a:r>
            <a:r>
              <a:rPr lang="en-US" dirty="0"/>
              <a:t> by Stitching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4B7918C-410D-4690-9269-64292176264B}"/>
              </a:ext>
            </a:extLst>
          </p:cNvPr>
          <p:cNvSpPr/>
          <p:nvPr/>
        </p:nvSpPr>
        <p:spPr>
          <a:xfrm>
            <a:off x="5468625" y="2007455"/>
            <a:ext cx="3685736" cy="41925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C4B194-34DD-496F-9AEB-825F179B99CA}"/>
              </a:ext>
            </a:extLst>
          </p:cNvPr>
          <p:cNvSpPr/>
          <p:nvPr/>
        </p:nvSpPr>
        <p:spPr>
          <a:xfrm>
            <a:off x="6391232" y="401907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A513767-224C-4889-BDFE-8362D0E3A4BB}"/>
              </a:ext>
            </a:extLst>
          </p:cNvPr>
          <p:cNvSpPr/>
          <p:nvPr/>
        </p:nvSpPr>
        <p:spPr>
          <a:xfrm>
            <a:off x="7179024" y="310290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15F5D7F-C615-4986-97C2-E78C35392723}"/>
              </a:ext>
            </a:extLst>
          </p:cNvPr>
          <p:cNvSpPr/>
          <p:nvPr/>
        </p:nvSpPr>
        <p:spPr>
          <a:xfrm>
            <a:off x="6589363" y="528468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886BC7B-7E44-4FCC-A7AA-C235B46DAEA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157925" y="2554311"/>
            <a:ext cx="112539" cy="548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2448176-F2B2-4F6D-9A95-3D5B5D500B2D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406474" y="3247382"/>
            <a:ext cx="799332" cy="213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6CAB068-FEF8-450C-A140-B33C130A39BE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7211850" y="3272170"/>
            <a:ext cx="58614" cy="1322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29E913D-9AB4-4B81-BF5F-268ADA34FAAE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7361904" y="3058323"/>
            <a:ext cx="514461" cy="129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70F4F06-5DAD-4EBF-B7E3-1C61ED1F1941}"/>
              </a:ext>
            </a:extLst>
          </p:cNvPr>
          <p:cNvCxnSpPr>
            <a:cxnSpLocks/>
          </p:cNvCxnSpPr>
          <p:nvPr/>
        </p:nvCxnSpPr>
        <p:spPr>
          <a:xfrm flipH="1">
            <a:off x="7276508" y="3994287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9570E23-D4E6-4FEF-A44A-A6D90E6A5727}"/>
              </a:ext>
            </a:extLst>
          </p:cNvPr>
          <p:cNvCxnSpPr>
            <a:cxnSpLocks/>
          </p:cNvCxnSpPr>
          <p:nvPr/>
        </p:nvCxnSpPr>
        <p:spPr>
          <a:xfrm flipH="1">
            <a:off x="7871862" y="4019075"/>
            <a:ext cx="25204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3609779-896D-411A-8F37-354511EAB383}"/>
              </a:ext>
            </a:extLst>
          </p:cNvPr>
          <p:cNvCxnSpPr>
            <a:stCxn id="19" idx="0"/>
            <a:endCxn id="12" idx="4"/>
          </p:cNvCxnSpPr>
          <p:nvPr/>
        </p:nvCxnSpPr>
        <p:spPr>
          <a:xfrm flipH="1" flipV="1">
            <a:off x="6482672" y="4188337"/>
            <a:ext cx="19813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170B732-EE3E-430A-A93A-770571649665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6547330" y="4163549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43943EE-12EF-41BA-9065-DBF12317606E}"/>
              </a:ext>
            </a:extLst>
          </p:cNvPr>
          <p:cNvCxnSpPr>
            <a:stCxn id="12" idx="7"/>
            <a:endCxn id="13" idx="3"/>
          </p:cNvCxnSpPr>
          <p:nvPr/>
        </p:nvCxnSpPr>
        <p:spPr>
          <a:xfrm flipV="1">
            <a:off x="6547330" y="3247382"/>
            <a:ext cx="658476" cy="796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799214" y="1867762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506B8FD2-8BC2-4B4C-9D90-FF1EC32C8062}"/>
              </a:ext>
            </a:extLst>
          </p:cNvPr>
          <p:cNvSpPr/>
          <p:nvPr/>
        </p:nvSpPr>
        <p:spPr>
          <a:xfrm>
            <a:off x="7055752" y="2434624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344DAFD-D5D5-4874-AB8B-00236FB2EF54}"/>
              </a:ext>
            </a:extLst>
          </p:cNvPr>
          <p:cNvSpPr/>
          <p:nvPr/>
        </p:nvSpPr>
        <p:spPr>
          <a:xfrm>
            <a:off x="7780422" y="297906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4F3D5FA-99A7-4839-B57E-C0F89E2617DA}"/>
              </a:ext>
            </a:extLst>
          </p:cNvPr>
          <p:cNvSpPr/>
          <p:nvPr/>
        </p:nvSpPr>
        <p:spPr>
          <a:xfrm>
            <a:off x="8016953" y="3897262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FFB3BE2-93EC-4F8E-A0EA-D07721B51382}"/>
              </a:ext>
            </a:extLst>
          </p:cNvPr>
          <p:cNvSpPr/>
          <p:nvPr/>
        </p:nvSpPr>
        <p:spPr>
          <a:xfrm>
            <a:off x="7135920" y="4560346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CBFFFF0-FBF1-439D-B787-CA1B25775D93}"/>
              </a:ext>
            </a:extLst>
          </p:cNvPr>
          <p:cNvSpPr/>
          <p:nvPr/>
        </p:nvSpPr>
        <p:spPr>
          <a:xfrm>
            <a:off x="7760014" y="508973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2469AB2-9597-4E4A-9F3B-D51F3F87C740}"/>
              </a:ext>
            </a:extLst>
          </p:cNvPr>
          <p:cNvSpPr/>
          <p:nvPr/>
        </p:nvSpPr>
        <p:spPr>
          <a:xfrm>
            <a:off x="6257076" y="3376076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F0539AD-CDF5-4AF6-B9D7-34F0B6442D4A}"/>
              </a:ext>
            </a:extLst>
          </p:cNvPr>
          <p:cNvSpPr txBox="1"/>
          <p:nvPr/>
        </p:nvSpPr>
        <p:spPr>
          <a:xfrm>
            <a:off x="7065317" y="4643152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2F4028A-1BD1-4CDF-8C4F-2CEE629A82B4}"/>
              </a:ext>
            </a:extLst>
          </p:cNvPr>
          <p:cNvSpPr/>
          <p:nvPr/>
        </p:nvSpPr>
        <p:spPr>
          <a:xfrm>
            <a:off x="7315200" y="2986481"/>
            <a:ext cx="1065402" cy="1703206"/>
          </a:xfrm>
          <a:custGeom>
            <a:avLst/>
            <a:gdLst>
              <a:gd name="connsiteX0" fmla="*/ 0 w 1065402"/>
              <a:gd name="connsiteY0" fmla="*/ 1677798 h 1703206"/>
              <a:gd name="connsiteX1" fmla="*/ 268448 w 1065402"/>
              <a:gd name="connsiteY1" fmla="*/ 1669409 h 1703206"/>
              <a:gd name="connsiteX2" fmla="*/ 276837 w 1065402"/>
              <a:gd name="connsiteY2" fmla="*/ 1644242 h 1703206"/>
              <a:gd name="connsiteX3" fmla="*/ 268448 w 1065402"/>
              <a:gd name="connsiteY3" fmla="*/ 1560352 h 1703206"/>
              <a:gd name="connsiteX4" fmla="*/ 234892 w 1065402"/>
              <a:gd name="connsiteY4" fmla="*/ 1501629 h 1703206"/>
              <a:gd name="connsiteX5" fmla="*/ 226503 w 1065402"/>
              <a:gd name="connsiteY5" fmla="*/ 1476462 h 1703206"/>
              <a:gd name="connsiteX6" fmla="*/ 201336 w 1065402"/>
              <a:gd name="connsiteY6" fmla="*/ 1451295 h 1703206"/>
              <a:gd name="connsiteX7" fmla="*/ 167780 w 1065402"/>
              <a:gd name="connsiteY7" fmla="*/ 1400961 h 1703206"/>
              <a:gd name="connsiteX8" fmla="*/ 151002 w 1065402"/>
              <a:gd name="connsiteY8" fmla="*/ 1350627 h 1703206"/>
              <a:gd name="connsiteX9" fmla="*/ 159391 w 1065402"/>
              <a:gd name="connsiteY9" fmla="*/ 1325460 h 1703206"/>
              <a:gd name="connsiteX10" fmla="*/ 184558 w 1065402"/>
              <a:gd name="connsiteY10" fmla="*/ 1317071 h 1703206"/>
              <a:gd name="connsiteX11" fmla="*/ 234892 w 1065402"/>
              <a:gd name="connsiteY11" fmla="*/ 1291904 h 1703206"/>
              <a:gd name="connsiteX12" fmla="*/ 318782 w 1065402"/>
              <a:gd name="connsiteY12" fmla="*/ 1317071 h 1703206"/>
              <a:gd name="connsiteX13" fmla="*/ 352338 w 1065402"/>
              <a:gd name="connsiteY13" fmla="*/ 1325460 h 1703206"/>
              <a:gd name="connsiteX14" fmla="*/ 444617 w 1065402"/>
              <a:gd name="connsiteY14" fmla="*/ 1375794 h 1703206"/>
              <a:gd name="connsiteX15" fmla="*/ 536895 w 1065402"/>
              <a:gd name="connsiteY15" fmla="*/ 1400961 h 1703206"/>
              <a:gd name="connsiteX16" fmla="*/ 562062 w 1065402"/>
              <a:gd name="connsiteY16" fmla="*/ 1417739 h 1703206"/>
              <a:gd name="connsiteX17" fmla="*/ 587229 w 1065402"/>
              <a:gd name="connsiteY17" fmla="*/ 1375794 h 1703206"/>
              <a:gd name="connsiteX18" fmla="*/ 553673 w 1065402"/>
              <a:gd name="connsiteY18" fmla="*/ 1291904 h 1703206"/>
              <a:gd name="connsiteX19" fmla="*/ 528506 w 1065402"/>
              <a:gd name="connsiteY19" fmla="*/ 1258348 h 1703206"/>
              <a:gd name="connsiteX20" fmla="*/ 478172 w 1065402"/>
              <a:gd name="connsiteY20" fmla="*/ 1182847 h 1703206"/>
              <a:gd name="connsiteX21" fmla="*/ 461394 w 1065402"/>
              <a:gd name="connsiteY21" fmla="*/ 1157680 h 1703206"/>
              <a:gd name="connsiteX22" fmla="*/ 419450 w 1065402"/>
              <a:gd name="connsiteY22" fmla="*/ 1124125 h 1703206"/>
              <a:gd name="connsiteX23" fmla="*/ 377505 w 1065402"/>
              <a:gd name="connsiteY23" fmla="*/ 1065402 h 1703206"/>
              <a:gd name="connsiteX24" fmla="*/ 352338 w 1065402"/>
              <a:gd name="connsiteY24" fmla="*/ 1023457 h 1703206"/>
              <a:gd name="connsiteX25" fmla="*/ 327171 w 1065402"/>
              <a:gd name="connsiteY25" fmla="*/ 998290 h 1703206"/>
              <a:gd name="connsiteX26" fmla="*/ 310393 w 1065402"/>
              <a:gd name="connsiteY26" fmla="*/ 956345 h 1703206"/>
              <a:gd name="connsiteX27" fmla="*/ 293615 w 1065402"/>
              <a:gd name="connsiteY27" fmla="*/ 922789 h 1703206"/>
              <a:gd name="connsiteX28" fmla="*/ 285226 w 1065402"/>
              <a:gd name="connsiteY28" fmla="*/ 880844 h 1703206"/>
              <a:gd name="connsiteX29" fmla="*/ 302004 w 1065402"/>
              <a:gd name="connsiteY29" fmla="*/ 771787 h 1703206"/>
              <a:gd name="connsiteX30" fmla="*/ 327171 w 1065402"/>
              <a:gd name="connsiteY30" fmla="*/ 738231 h 1703206"/>
              <a:gd name="connsiteX31" fmla="*/ 394283 w 1065402"/>
              <a:gd name="connsiteY31" fmla="*/ 687897 h 1703206"/>
              <a:gd name="connsiteX32" fmla="*/ 444617 w 1065402"/>
              <a:gd name="connsiteY32" fmla="*/ 679508 h 1703206"/>
              <a:gd name="connsiteX33" fmla="*/ 511728 w 1065402"/>
              <a:gd name="connsiteY33" fmla="*/ 654341 h 1703206"/>
              <a:gd name="connsiteX34" fmla="*/ 813732 w 1065402"/>
              <a:gd name="connsiteY34" fmla="*/ 629174 h 1703206"/>
              <a:gd name="connsiteX35" fmla="*/ 796954 w 1065402"/>
              <a:gd name="connsiteY35" fmla="*/ 536895 h 1703206"/>
              <a:gd name="connsiteX36" fmla="*/ 780176 w 1065402"/>
              <a:gd name="connsiteY36" fmla="*/ 511728 h 1703206"/>
              <a:gd name="connsiteX37" fmla="*/ 763398 w 1065402"/>
              <a:gd name="connsiteY37" fmla="*/ 469783 h 1703206"/>
              <a:gd name="connsiteX38" fmla="*/ 721453 w 1065402"/>
              <a:gd name="connsiteY38" fmla="*/ 377504 h 1703206"/>
              <a:gd name="connsiteX39" fmla="*/ 729842 w 1065402"/>
              <a:gd name="connsiteY39" fmla="*/ 327170 h 1703206"/>
              <a:gd name="connsiteX40" fmla="*/ 755009 w 1065402"/>
              <a:gd name="connsiteY40" fmla="*/ 302003 h 1703206"/>
              <a:gd name="connsiteX41" fmla="*/ 780176 w 1065402"/>
              <a:gd name="connsiteY41" fmla="*/ 293614 h 1703206"/>
              <a:gd name="connsiteX42" fmla="*/ 906011 w 1065402"/>
              <a:gd name="connsiteY42" fmla="*/ 285225 h 1703206"/>
              <a:gd name="connsiteX43" fmla="*/ 981512 w 1065402"/>
              <a:gd name="connsiteY43" fmla="*/ 260058 h 1703206"/>
              <a:gd name="connsiteX44" fmla="*/ 1006679 w 1065402"/>
              <a:gd name="connsiteY44" fmla="*/ 251669 h 1703206"/>
              <a:gd name="connsiteX45" fmla="*/ 1031846 w 1065402"/>
              <a:gd name="connsiteY45" fmla="*/ 226502 h 1703206"/>
              <a:gd name="connsiteX46" fmla="*/ 1057013 w 1065402"/>
              <a:gd name="connsiteY46" fmla="*/ 218113 h 1703206"/>
              <a:gd name="connsiteX47" fmla="*/ 1065402 w 1065402"/>
              <a:gd name="connsiteY47" fmla="*/ 192947 h 1703206"/>
              <a:gd name="connsiteX48" fmla="*/ 1057013 w 1065402"/>
              <a:gd name="connsiteY48" fmla="*/ 159391 h 1703206"/>
              <a:gd name="connsiteX49" fmla="*/ 989901 w 1065402"/>
              <a:gd name="connsiteY49" fmla="*/ 75501 h 1703206"/>
              <a:gd name="connsiteX50" fmla="*/ 964734 w 1065402"/>
              <a:gd name="connsiteY50" fmla="*/ 67112 h 1703206"/>
              <a:gd name="connsiteX51" fmla="*/ 939567 w 1065402"/>
              <a:gd name="connsiteY51" fmla="*/ 50334 h 1703206"/>
              <a:gd name="connsiteX52" fmla="*/ 914400 w 1065402"/>
              <a:gd name="connsiteY52" fmla="*/ 41945 h 1703206"/>
              <a:gd name="connsiteX53" fmla="*/ 838899 w 1065402"/>
              <a:gd name="connsiteY53" fmla="*/ 8389 h 1703206"/>
              <a:gd name="connsiteX54" fmla="*/ 813732 w 1065402"/>
              <a:gd name="connsiteY54" fmla="*/ 0 h 1703206"/>
              <a:gd name="connsiteX55" fmla="*/ 729842 w 1065402"/>
              <a:gd name="connsiteY55" fmla="*/ 16778 h 1703206"/>
              <a:gd name="connsiteX56" fmla="*/ 704675 w 1065402"/>
              <a:gd name="connsiteY56" fmla="*/ 33556 h 1703206"/>
              <a:gd name="connsiteX57" fmla="*/ 645952 w 1065402"/>
              <a:gd name="connsiteY57" fmla="*/ 41945 h 17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65402" h="1703206">
                <a:moveTo>
                  <a:pt x="0" y="1677798"/>
                </a:moveTo>
                <a:cubicBezTo>
                  <a:pt x="108813" y="1714069"/>
                  <a:pt x="78089" y="1711711"/>
                  <a:pt x="268448" y="1669409"/>
                </a:cubicBezTo>
                <a:cubicBezTo>
                  <a:pt x="277080" y="1667491"/>
                  <a:pt x="274041" y="1652631"/>
                  <a:pt x="276837" y="1644242"/>
                </a:cubicBezTo>
                <a:cubicBezTo>
                  <a:pt x="274041" y="1616279"/>
                  <a:pt x="274336" y="1587831"/>
                  <a:pt x="268448" y="1560352"/>
                </a:cubicBezTo>
                <a:cubicBezTo>
                  <a:pt x="262933" y="1534614"/>
                  <a:pt x="245891" y="1523628"/>
                  <a:pt x="234892" y="1501629"/>
                </a:cubicBezTo>
                <a:cubicBezTo>
                  <a:pt x="230937" y="1493720"/>
                  <a:pt x="231408" y="1483820"/>
                  <a:pt x="226503" y="1476462"/>
                </a:cubicBezTo>
                <a:cubicBezTo>
                  <a:pt x="219922" y="1466591"/>
                  <a:pt x="208620" y="1460660"/>
                  <a:pt x="201336" y="1451295"/>
                </a:cubicBezTo>
                <a:cubicBezTo>
                  <a:pt x="188956" y="1435378"/>
                  <a:pt x="174157" y="1420091"/>
                  <a:pt x="167780" y="1400961"/>
                </a:cubicBezTo>
                <a:lnTo>
                  <a:pt x="151002" y="1350627"/>
                </a:lnTo>
                <a:cubicBezTo>
                  <a:pt x="153798" y="1342238"/>
                  <a:pt x="153138" y="1331713"/>
                  <a:pt x="159391" y="1325460"/>
                </a:cubicBezTo>
                <a:cubicBezTo>
                  <a:pt x="165644" y="1319207"/>
                  <a:pt x="176649" y="1321026"/>
                  <a:pt x="184558" y="1317071"/>
                </a:cubicBezTo>
                <a:cubicBezTo>
                  <a:pt x="249607" y="1284546"/>
                  <a:pt x="171634" y="1312990"/>
                  <a:pt x="234892" y="1291904"/>
                </a:cubicBezTo>
                <a:lnTo>
                  <a:pt x="318782" y="1317071"/>
                </a:lnTo>
                <a:cubicBezTo>
                  <a:pt x="329868" y="1320238"/>
                  <a:pt x="341633" y="1321178"/>
                  <a:pt x="352338" y="1325460"/>
                </a:cubicBezTo>
                <a:cubicBezTo>
                  <a:pt x="419095" y="1352163"/>
                  <a:pt x="384989" y="1345979"/>
                  <a:pt x="444617" y="1375794"/>
                </a:cubicBezTo>
                <a:cubicBezTo>
                  <a:pt x="485034" y="1396003"/>
                  <a:pt x="491272" y="1393357"/>
                  <a:pt x="536895" y="1400961"/>
                </a:cubicBezTo>
                <a:cubicBezTo>
                  <a:pt x="545284" y="1406554"/>
                  <a:pt x="552081" y="1416313"/>
                  <a:pt x="562062" y="1417739"/>
                </a:cubicBezTo>
                <a:cubicBezTo>
                  <a:pt x="609975" y="1424584"/>
                  <a:pt x="595242" y="1402505"/>
                  <a:pt x="587229" y="1375794"/>
                </a:cubicBezTo>
                <a:cubicBezTo>
                  <a:pt x="578540" y="1346832"/>
                  <a:pt x="569844" y="1317777"/>
                  <a:pt x="553673" y="1291904"/>
                </a:cubicBezTo>
                <a:cubicBezTo>
                  <a:pt x="546263" y="1280048"/>
                  <a:pt x="536465" y="1269844"/>
                  <a:pt x="528506" y="1258348"/>
                </a:cubicBezTo>
                <a:cubicBezTo>
                  <a:pt x="511289" y="1233479"/>
                  <a:pt x="494950" y="1208014"/>
                  <a:pt x="478172" y="1182847"/>
                </a:cubicBezTo>
                <a:cubicBezTo>
                  <a:pt x="472579" y="1174458"/>
                  <a:pt x="469267" y="1163978"/>
                  <a:pt x="461394" y="1157680"/>
                </a:cubicBezTo>
                <a:cubicBezTo>
                  <a:pt x="447413" y="1146495"/>
                  <a:pt x="432111" y="1136786"/>
                  <a:pt x="419450" y="1124125"/>
                </a:cubicBezTo>
                <a:cubicBezTo>
                  <a:pt x="411246" y="1115921"/>
                  <a:pt x="385444" y="1078104"/>
                  <a:pt x="377505" y="1065402"/>
                </a:cubicBezTo>
                <a:cubicBezTo>
                  <a:pt x="368863" y="1051575"/>
                  <a:pt x="362121" y="1036501"/>
                  <a:pt x="352338" y="1023457"/>
                </a:cubicBezTo>
                <a:cubicBezTo>
                  <a:pt x="345220" y="1013966"/>
                  <a:pt x="335560" y="1006679"/>
                  <a:pt x="327171" y="998290"/>
                </a:cubicBezTo>
                <a:cubicBezTo>
                  <a:pt x="321578" y="984308"/>
                  <a:pt x="316509" y="970106"/>
                  <a:pt x="310393" y="956345"/>
                </a:cubicBezTo>
                <a:cubicBezTo>
                  <a:pt x="305314" y="944917"/>
                  <a:pt x="297570" y="934653"/>
                  <a:pt x="293615" y="922789"/>
                </a:cubicBezTo>
                <a:cubicBezTo>
                  <a:pt x="289106" y="909262"/>
                  <a:pt x="288022" y="894826"/>
                  <a:pt x="285226" y="880844"/>
                </a:cubicBezTo>
                <a:cubicBezTo>
                  <a:pt x="286176" y="871342"/>
                  <a:pt x="287346" y="797439"/>
                  <a:pt x="302004" y="771787"/>
                </a:cubicBezTo>
                <a:cubicBezTo>
                  <a:pt x="308941" y="759648"/>
                  <a:pt x="316825" y="747636"/>
                  <a:pt x="327171" y="738231"/>
                </a:cubicBezTo>
                <a:cubicBezTo>
                  <a:pt x="347862" y="719421"/>
                  <a:pt x="366700" y="692494"/>
                  <a:pt x="394283" y="687897"/>
                </a:cubicBezTo>
                <a:lnTo>
                  <a:pt x="444617" y="679508"/>
                </a:lnTo>
                <a:cubicBezTo>
                  <a:pt x="449984" y="677361"/>
                  <a:pt x="498576" y="656971"/>
                  <a:pt x="511728" y="654341"/>
                </a:cubicBezTo>
                <a:cubicBezTo>
                  <a:pt x="590220" y="638643"/>
                  <a:pt x="800262" y="630103"/>
                  <a:pt x="813732" y="629174"/>
                </a:cubicBezTo>
                <a:cubicBezTo>
                  <a:pt x="812790" y="623520"/>
                  <a:pt x="800471" y="546275"/>
                  <a:pt x="796954" y="536895"/>
                </a:cubicBezTo>
                <a:cubicBezTo>
                  <a:pt x="793414" y="527455"/>
                  <a:pt x="784685" y="520746"/>
                  <a:pt x="780176" y="511728"/>
                </a:cubicBezTo>
                <a:cubicBezTo>
                  <a:pt x="773442" y="498259"/>
                  <a:pt x="769708" y="483456"/>
                  <a:pt x="763398" y="469783"/>
                </a:cubicBezTo>
                <a:cubicBezTo>
                  <a:pt x="718385" y="372255"/>
                  <a:pt x="740404" y="434356"/>
                  <a:pt x="721453" y="377504"/>
                </a:cubicBezTo>
                <a:cubicBezTo>
                  <a:pt x="724249" y="360726"/>
                  <a:pt x="722934" y="342713"/>
                  <a:pt x="729842" y="327170"/>
                </a:cubicBezTo>
                <a:cubicBezTo>
                  <a:pt x="734660" y="316329"/>
                  <a:pt x="745138" y="308584"/>
                  <a:pt x="755009" y="302003"/>
                </a:cubicBezTo>
                <a:cubicBezTo>
                  <a:pt x="762367" y="297098"/>
                  <a:pt x="771387" y="294591"/>
                  <a:pt x="780176" y="293614"/>
                </a:cubicBezTo>
                <a:cubicBezTo>
                  <a:pt x="821957" y="288972"/>
                  <a:pt x="864066" y="288021"/>
                  <a:pt x="906011" y="285225"/>
                </a:cubicBezTo>
                <a:lnTo>
                  <a:pt x="981512" y="260058"/>
                </a:lnTo>
                <a:lnTo>
                  <a:pt x="1006679" y="251669"/>
                </a:lnTo>
                <a:cubicBezTo>
                  <a:pt x="1015068" y="243280"/>
                  <a:pt x="1021975" y="233083"/>
                  <a:pt x="1031846" y="226502"/>
                </a:cubicBezTo>
                <a:cubicBezTo>
                  <a:pt x="1039204" y="221597"/>
                  <a:pt x="1050760" y="224366"/>
                  <a:pt x="1057013" y="218113"/>
                </a:cubicBezTo>
                <a:cubicBezTo>
                  <a:pt x="1063266" y="211861"/>
                  <a:pt x="1062606" y="201336"/>
                  <a:pt x="1065402" y="192947"/>
                </a:cubicBezTo>
                <a:cubicBezTo>
                  <a:pt x="1062606" y="181762"/>
                  <a:pt x="1062169" y="169703"/>
                  <a:pt x="1057013" y="159391"/>
                </a:cubicBezTo>
                <a:cubicBezTo>
                  <a:pt x="1044689" y="134743"/>
                  <a:pt x="1014176" y="92841"/>
                  <a:pt x="989901" y="75501"/>
                </a:cubicBezTo>
                <a:cubicBezTo>
                  <a:pt x="982705" y="70361"/>
                  <a:pt x="972643" y="71067"/>
                  <a:pt x="964734" y="67112"/>
                </a:cubicBezTo>
                <a:cubicBezTo>
                  <a:pt x="955716" y="62603"/>
                  <a:pt x="948585" y="54843"/>
                  <a:pt x="939567" y="50334"/>
                </a:cubicBezTo>
                <a:cubicBezTo>
                  <a:pt x="931658" y="46379"/>
                  <a:pt x="922309" y="45900"/>
                  <a:pt x="914400" y="41945"/>
                </a:cubicBezTo>
                <a:cubicBezTo>
                  <a:pt x="834635" y="2063"/>
                  <a:pt x="968756" y="51675"/>
                  <a:pt x="838899" y="8389"/>
                </a:cubicBezTo>
                <a:lnTo>
                  <a:pt x="813732" y="0"/>
                </a:lnTo>
                <a:cubicBezTo>
                  <a:pt x="792091" y="3092"/>
                  <a:pt x="753269" y="5065"/>
                  <a:pt x="729842" y="16778"/>
                </a:cubicBezTo>
                <a:cubicBezTo>
                  <a:pt x="720824" y="21287"/>
                  <a:pt x="713942" y="29584"/>
                  <a:pt x="704675" y="33556"/>
                </a:cubicBezTo>
                <a:cubicBezTo>
                  <a:pt x="680353" y="43980"/>
                  <a:pt x="670008" y="41945"/>
                  <a:pt x="645952" y="41945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0E9F6703-B397-4349-80BC-CDE832435911}"/>
              </a:ext>
            </a:extLst>
          </p:cNvPr>
          <p:cNvSpPr/>
          <p:nvPr/>
        </p:nvSpPr>
        <p:spPr>
          <a:xfrm>
            <a:off x="5830328" y="2523469"/>
            <a:ext cx="1996600" cy="1243188"/>
          </a:xfrm>
          <a:custGeom>
            <a:avLst/>
            <a:gdLst>
              <a:gd name="connsiteX0" fmla="*/ 1996600 w 1996600"/>
              <a:gd name="connsiteY0" fmla="*/ 614014 h 1243188"/>
              <a:gd name="connsiteX1" fmla="*/ 1979822 w 1996600"/>
              <a:gd name="connsiteY1" fmla="*/ 655959 h 1243188"/>
              <a:gd name="connsiteX2" fmla="*/ 1954655 w 1996600"/>
              <a:gd name="connsiteY2" fmla="*/ 689514 h 1243188"/>
              <a:gd name="connsiteX3" fmla="*/ 1937878 w 1996600"/>
              <a:gd name="connsiteY3" fmla="*/ 714681 h 1243188"/>
              <a:gd name="connsiteX4" fmla="*/ 1912711 w 1996600"/>
              <a:gd name="connsiteY4" fmla="*/ 756626 h 1243188"/>
              <a:gd name="connsiteX5" fmla="*/ 1862377 w 1996600"/>
              <a:gd name="connsiteY5" fmla="*/ 798571 h 1243188"/>
              <a:gd name="connsiteX6" fmla="*/ 1770098 w 1996600"/>
              <a:gd name="connsiteY6" fmla="*/ 823738 h 1243188"/>
              <a:gd name="connsiteX7" fmla="*/ 1627485 w 1996600"/>
              <a:gd name="connsiteY7" fmla="*/ 815349 h 1243188"/>
              <a:gd name="connsiteX8" fmla="*/ 1543595 w 1996600"/>
              <a:gd name="connsiteY8" fmla="*/ 832127 h 1243188"/>
              <a:gd name="connsiteX9" fmla="*/ 1535206 w 1996600"/>
              <a:gd name="connsiteY9" fmla="*/ 865683 h 1243188"/>
              <a:gd name="connsiteX10" fmla="*/ 1526817 w 1996600"/>
              <a:gd name="connsiteY10" fmla="*/ 890850 h 1243188"/>
              <a:gd name="connsiteX11" fmla="*/ 1493261 w 1996600"/>
              <a:gd name="connsiteY11" fmla="*/ 949573 h 1243188"/>
              <a:gd name="connsiteX12" fmla="*/ 1459705 w 1996600"/>
              <a:gd name="connsiteY12" fmla="*/ 1008296 h 1243188"/>
              <a:gd name="connsiteX13" fmla="*/ 1392593 w 1996600"/>
              <a:gd name="connsiteY13" fmla="*/ 1041852 h 1243188"/>
              <a:gd name="connsiteX14" fmla="*/ 1325481 w 1996600"/>
              <a:gd name="connsiteY14" fmla="*/ 1067019 h 1243188"/>
              <a:gd name="connsiteX15" fmla="*/ 1208035 w 1996600"/>
              <a:gd name="connsiteY15" fmla="*/ 1083797 h 1243188"/>
              <a:gd name="connsiteX16" fmla="*/ 973144 w 1996600"/>
              <a:gd name="connsiteY16" fmla="*/ 1092186 h 1243188"/>
              <a:gd name="connsiteX17" fmla="*/ 880865 w 1996600"/>
              <a:gd name="connsiteY17" fmla="*/ 1134131 h 1243188"/>
              <a:gd name="connsiteX18" fmla="*/ 855698 w 1996600"/>
              <a:gd name="connsiteY18" fmla="*/ 1142520 h 1243188"/>
              <a:gd name="connsiteX19" fmla="*/ 813753 w 1996600"/>
              <a:gd name="connsiteY19" fmla="*/ 1159298 h 1243188"/>
              <a:gd name="connsiteX20" fmla="*/ 788586 w 1996600"/>
              <a:gd name="connsiteY20" fmla="*/ 1167687 h 1243188"/>
              <a:gd name="connsiteX21" fmla="*/ 721474 w 1996600"/>
              <a:gd name="connsiteY21" fmla="*/ 1201243 h 1243188"/>
              <a:gd name="connsiteX22" fmla="*/ 696307 w 1996600"/>
              <a:gd name="connsiteY22" fmla="*/ 1209632 h 1243188"/>
              <a:gd name="connsiteX23" fmla="*/ 662751 w 1996600"/>
              <a:gd name="connsiteY23" fmla="*/ 1226410 h 1243188"/>
              <a:gd name="connsiteX24" fmla="*/ 520138 w 1996600"/>
              <a:gd name="connsiteY24" fmla="*/ 1243188 h 1243188"/>
              <a:gd name="connsiteX25" fmla="*/ 419470 w 1996600"/>
              <a:gd name="connsiteY25" fmla="*/ 1234799 h 1243188"/>
              <a:gd name="connsiteX26" fmla="*/ 394303 w 1996600"/>
              <a:gd name="connsiteY26" fmla="*/ 1226410 h 1243188"/>
              <a:gd name="connsiteX27" fmla="*/ 360747 w 1996600"/>
              <a:gd name="connsiteY27" fmla="*/ 1218021 h 1243188"/>
              <a:gd name="connsiteX28" fmla="*/ 335580 w 1996600"/>
              <a:gd name="connsiteY28" fmla="*/ 1201243 h 1243188"/>
              <a:gd name="connsiteX29" fmla="*/ 268468 w 1996600"/>
              <a:gd name="connsiteY29" fmla="*/ 1167687 h 1243188"/>
              <a:gd name="connsiteX30" fmla="*/ 243301 w 1996600"/>
              <a:gd name="connsiteY30" fmla="*/ 1150909 h 1243188"/>
              <a:gd name="connsiteX31" fmla="*/ 192967 w 1996600"/>
              <a:gd name="connsiteY31" fmla="*/ 1142520 h 1243188"/>
              <a:gd name="connsiteX32" fmla="*/ 167800 w 1996600"/>
              <a:gd name="connsiteY32" fmla="*/ 1125742 h 1243188"/>
              <a:gd name="connsiteX33" fmla="*/ 92300 w 1996600"/>
              <a:gd name="connsiteY33" fmla="*/ 1092186 h 1243188"/>
              <a:gd name="connsiteX34" fmla="*/ 33577 w 1996600"/>
              <a:gd name="connsiteY34" fmla="*/ 1058630 h 1243188"/>
              <a:gd name="connsiteX35" fmla="*/ 21 w 1996600"/>
              <a:gd name="connsiteY35" fmla="*/ 991518 h 1243188"/>
              <a:gd name="connsiteX36" fmla="*/ 41966 w 1996600"/>
              <a:gd name="connsiteY36" fmla="*/ 840516 h 1243188"/>
              <a:gd name="connsiteX37" fmla="*/ 67133 w 1996600"/>
              <a:gd name="connsiteY37" fmla="*/ 815349 h 1243188"/>
              <a:gd name="connsiteX38" fmla="*/ 100689 w 1996600"/>
              <a:gd name="connsiteY38" fmla="*/ 765015 h 1243188"/>
              <a:gd name="connsiteX39" fmla="*/ 134244 w 1996600"/>
              <a:gd name="connsiteY39" fmla="*/ 714681 h 1243188"/>
              <a:gd name="connsiteX40" fmla="*/ 184578 w 1996600"/>
              <a:gd name="connsiteY40" fmla="*/ 614014 h 1243188"/>
              <a:gd name="connsiteX41" fmla="*/ 209745 w 1996600"/>
              <a:gd name="connsiteY41" fmla="*/ 605625 h 1243188"/>
              <a:gd name="connsiteX42" fmla="*/ 268468 w 1996600"/>
              <a:gd name="connsiteY42" fmla="*/ 580458 h 1243188"/>
              <a:gd name="connsiteX43" fmla="*/ 570472 w 1996600"/>
              <a:gd name="connsiteY43" fmla="*/ 563680 h 1243188"/>
              <a:gd name="connsiteX44" fmla="*/ 612417 w 1996600"/>
              <a:gd name="connsiteY44" fmla="*/ 555291 h 1243188"/>
              <a:gd name="connsiteX45" fmla="*/ 637584 w 1996600"/>
              <a:gd name="connsiteY45" fmla="*/ 546902 h 1243188"/>
              <a:gd name="connsiteX46" fmla="*/ 671140 w 1996600"/>
              <a:gd name="connsiteY46" fmla="*/ 538513 h 1243188"/>
              <a:gd name="connsiteX47" fmla="*/ 729863 w 1996600"/>
              <a:gd name="connsiteY47" fmla="*/ 504957 h 1243188"/>
              <a:gd name="connsiteX48" fmla="*/ 755030 w 1996600"/>
              <a:gd name="connsiteY48" fmla="*/ 496568 h 1243188"/>
              <a:gd name="connsiteX49" fmla="*/ 771808 w 1996600"/>
              <a:gd name="connsiteY49" fmla="*/ 471401 h 1243188"/>
              <a:gd name="connsiteX50" fmla="*/ 813753 w 1996600"/>
              <a:gd name="connsiteY50" fmla="*/ 429456 h 1243188"/>
              <a:gd name="connsiteX51" fmla="*/ 830531 w 1996600"/>
              <a:gd name="connsiteY51" fmla="*/ 379122 h 1243188"/>
              <a:gd name="connsiteX52" fmla="*/ 855698 w 1996600"/>
              <a:gd name="connsiteY52" fmla="*/ 303621 h 1243188"/>
              <a:gd name="connsiteX53" fmla="*/ 880865 w 1996600"/>
              <a:gd name="connsiteY53" fmla="*/ 286843 h 1243188"/>
              <a:gd name="connsiteX54" fmla="*/ 1006700 w 1996600"/>
              <a:gd name="connsiteY54" fmla="*/ 261676 h 1243188"/>
              <a:gd name="connsiteX55" fmla="*/ 1023478 w 1996600"/>
              <a:gd name="connsiteY55" fmla="*/ 228120 h 1243188"/>
              <a:gd name="connsiteX56" fmla="*/ 1040255 w 1996600"/>
              <a:gd name="connsiteY56" fmla="*/ 202953 h 1243188"/>
              <a:gd name="connsiteX57" fmla="*/ 1048644 w 1996600"/>
              <a:gd name="connsiteY57" fmla="*/ 177786 h 1243188"/>
              <a:gd name="connsiteX58" fmla="*/ 1065422 w 1996600"/>
              <a:gd name="connsiteY58" fmla="*/ 135841 h 1243188"/>
              <a:gd name="connsiteX59" fmla="*/ 1090589 w 1996600"/>
              <a:gd name="connsiteY59" fmla="*/ 51951 h 1243188"/>
              <a:gd name="connsiteX60" fmla="*/ 1115756 w 1996600"/>
              <a:gd name="connsiteY60" fmla="*/ 26784 h 1243188"/>
              <a:gd name="connsiteX61" fmla="*/ 1140923 w 1996600"/>
              <a:gd name="connsiteY61" fmla="*/ 18395 h 1243188"/>
              <a:gd name="connsiteX62" fmla="*/ 1166090 w 1996600"/>
              <a:gd name="connsiteY62" fmla="*/ 1617 h 1243188"/>
              <a:gd name="connsiteX63" fmla="*/ 1216424 w 1996600"/>
              <a:gd name="connsiteY63" fmla="*/ 1617 h 124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996600" h="1243188">
                <a:moveTo>
                  <a:pt x="1996600" y="614014"/>
                </a:moveTo>
                <a:cubicBezTo>
                  <a:pt x="1991007" y="627996"/>
                  <a:pt x="1987135" y="642795"/>
                  <a:pt x="1979822" y="655959"/>
                </a:cubicBezTo>
                <a:cubicBezTo>
                  <a:pt x="1973032" y="668181"/>
                  <a:pt x="1962781" y="678137"/>
                  <a:pt x="1954655" y="689514"/>
                </a:cubicBezTo>
                <a:cubicBezTo>
                  <a:pt x="1948795" y="697718"/>
                  <a:pt x="1943221" y="706131"/>
                  <a:pt x="1937878" y="714681"/>
                </a:cubicBezTo>
                <a:cubicBezTo>
                  <a:pt x="1929236" y="728508"/>
                  <a:pt x="1922494" y="743582"/>
                  <a:pt x="1912711" y="756626"/>
                </a:cubicBezTo>
                <a:cubicBezTo>
                  <a:pt x="1902833" y="769796"/>
                  <a:pt x="1878363" y="791466"/>
                  <a:pt x="1862377" y="798571"/>
                </a:cubicBezTo>
                <a:cubicBezTo>
                  <a:pt x="1827544" y="814052"/>
                  <a:pt x="1805982" y="816561"/>
                  <a:pt x="1770098" y="823738"/>
                </a:cubicBezTo>
                <a:cubicBezTo>
                  <a:pt x="1722560" y="820942"/>
                  <a:pt x="1675072" y="813587"/>
                  <a:pt x="1627485" y="815349"/>
                </a:cubicBezTo>
                <a:cubicBezTo>
                  <a:pt x="1598987" y="816404"/>
                  <a:pt x="1568630" y="818472"/>
                  <a:pt x="1543595" y="832127"/>
                </a:cubicBezTo>
                <a:cubicBezTo>
                  <a:pt x="1533473" y="837648"/>
                  <a:pt x="1538373" y="854597"/>
                  <a:pt x="1535206" y="865683"/>
                </a:cubicBezTo>
                <a:cubicBezTo>
                  <a:pt x="1532777" y="874186"/>
                  <a:pt x="1530772" y="882941"/>
                  <a:pt x="1526817" y="890850"/>
                </a:cubicBezTo>
                <a:cubicBezTo>
                  <a:pt x="1484692" y="975100"/>
                  <a:pt x="1537383" y="846622"/>
                  <a:pt x="1493261" y="949573"/>
                </a:cubicBezTo>
                <a:cubicBezTo>
                  <a:pt x="1482406" y="974902"/>
                  <a:pt x="1487086" y="988382"/>
                  <a:pt x="1459705" y="1008296"/>
                </a:cubicBezTo>
                <a:cubicBezTo>
                  <a:pt x="1439478" y="1023007"/>
                  <a:pt x="1415815" y="1032563"/>
                  <a:pt x="1392593" y="1041852"/>
                </a:cubicBezTo>
                <a:cubicBezTo>
                  <a:pt x="1379763" y="1046984"/>
                  <a:pt x="1343016" y="1062635"/>
                  <a:pt x="1325481" y="1067019"/>
                </a:cubicBezTo>
                <a:cubicBezTo>
                  <a:pt x="1290448" y="1075777"/>
                  <a:pt x="1241336" y="1081997"/>
                  <a:pt x="1208035" y="1083797"/>
                </a:cubicBezTo>
                <a:cubicBezTo>
                  <a:pt x="1129802" y="1088026"/>
                  <a:pt x="1051441" y="1089390"/>
                  <a:pt x="973144" y="1092186"/>
                </a:cubicBezTo>
                <a:cubicBezTo>
                  <a:pt x="870175" y="1126509"/>
                  <a:pt x="972241" y="1088443"/>
                  <a:pt x="880865" y="1134131"/>
                </a:cubicBezTo>
                <a:cubicBezTo>
                  <a:pt x="872956" y="1138086"/>
                  <a:pt x="863978" y="1139415"/>
                  <a:pt x="855698" y="1142520"/>
                </a:cubicBezTo>
                <a:cubicBezTo>
                  <a:pt x="841598" y="1147807"/>
                  <a:pt x="827853" y="1154011"/>
                  <a:pt x="813753" y="1159298"/>
                </a:cubicBezTo>
                <a:cubicBezTo>
                  <a:pt x="805473" y="1162403"/>
                  <a:pt x="796636" y="1164028"/>
                  <a:pt x="788586" y="1167687"/>
                </a:cubicBezTo>
                <a:cubicBezTo>
                  <a:pt x="765817" y="1178037"/>
                  <a:pt x="745202" y="1193334"/>
                  <a:pt x="721474" y="1201243"/>
                </a:cubicBezTo>
                <a:cubicBezTo>
                  <a:pt x="713085" y="1204039"/>
                  <a:pt x="704435" y="1206149"/>
                  <a:pt x="696307" y="1209632"/>
                </a:cubicBezTo>
                <a:cubicBezTo>
                  <a:pt x="684813" y="1214558"/>
                  <a:pt x="674729" y="1222817"/>
                  <a:pt x="662751" y="1226410"/>
                </a:cubicBezTo>
                <a:cubicBezTo>
                  <a:pt x="633476" y="1235193"/>
                  <a:pt x="535795" y="1241765"/>
                  <a:pt x="520138" y="1243188"/>
                </a:cubicBezTo>
                <a:cubicBezTo>
                  <a:pt x="486582" y="1240392"/>
                  <a:pt x="452847" y="1239249"/>
                  <a:pt x="419470" y="1234799"/>
                </a:cubicBezTo>
                <a:cubicBezTo>
                  <a:pt x="410705" y="1233630"/>
                  <a:pt x="402806" y="1228839"/>
                  <a:pt x="394303" y="1226410"/>
                </a:cubicBezTo>
                <a:cubicBezTo>
                  <a:pt x="383217" y="1223243"/>
                  <a:pt x="371932" y="1220817"/>
                  <a:pt x="360747" y="1218021"/>
                </a:cubicBezTo>
                <a:cubicBezTo>
                  <a:pt x="352358" y="1212428"/>
                  <a:pt x="344431" y="1206071"/>
                  <a:pt x="335580" y="1201243"/>
                </a:cubicBezTo>
                <a:cubicBezTo>
                  <a:pt x="313623" y="1189266"/>
                  <a:pt x="289279" y="1181561"/>
                  <a:pt x="268468" y="1167687"/>
                </a:cubicBezTo>
                <a:cubicBezTo>
                  <a:pt x="260079" y="1162094"/>
                  <a:pt x="252866" y="1154097"/>
                  <a:pt x="243301" y="1150909"/>
                </a:cubicBezTo>
                <a:cubicBezTo>
                  <a:pt x="227164" y="1145530"/>
                  <a:pt x="209745" y="1145316"/>
                  <a:pt x="192967" y="1142520"/>
                </a:cubicBezTo>
                <a:cubicBezTo>
                  <a:pt x="184578" y="1136927"/>
                  <a:pt x="176818" y="1130251"/>
                  <a:pt x="167800" y="1125742"/>
                </a:cubicBezTo>
                <a:cubicBezTo>
                  <a:pt x="128021" y="1105853"/>
                  <a:pt x="127883" y="1114426"/>
                  <a:pt x="92300" y="1092186"/>
                </a:cubicBezTo>
                <a:cubicBezTo>
                  <a:pt x="34259" y="1055910"/>
                  <a:pt x="83020" y="1075111"/>
                  <a:pt x="33577" y="1058630"/>
                </a:cubicBezTo>
                <a:cubicBezTo>
                  <a:pt x="30621" y="1053703"/>
                  <a:pt x="-947" y="1007966"/>
                  <a:pt x="21" y="991518"/>
                </a:cubicBezTo>
                <a:cubicBezTo>
                  <a:pt x="5475" y="898798"/>
                  <a:pt x="-2226" y="892073"/>
                  <a:pt x="41966" y="840516"/>
                </a:cubicBezTo>
                <a:cubicBezTo>
                  <a:pt x="49687" y="831508"/>
                  <a:pt x="58744" y="823738"/>
                  <a:pt x="67133" y="815349"/>
                </a:cubicBezTo>
                <a:cubicBezTo>
                  <a:pt x="93325" y="736773"/>
                  <a:pt x="50417" y="852990"/>
                  <a:pt x="100689" y="765015"/>
                </a:cubicBezTo>
                <a:cubicBezTo>
                  <a:pt x="134026" y="706676"/>
                  <a:pt x="79808" y="750973"/>
                  <a:pt x="134244" y="714681"/>
                </a:cubicBezTo>
                <a:cubicBezTo>
                  <a:pt x="140759" y="695138"/>
                  <a:pt x="160185" y="622145"/>
                  <a:pt x="184578" y="614014"/>
                </a:cubicBezTo>
                <a:cubicBezTo>
                  <a:pt x="192967" y="611218"/>
                  <a:pt x="201617" y="609108"/>
                  <a:pt x="209745" y="605625"/>
                </a:cubicBezTo>
                <a:cubicBezTo>
                  <a:pt x="226664" y="598374"/>
                  <a:pt x="248794" y="583269"/>
                  <a:pt x="268468" y="580458"/>
                </a:cubicBezTo>
                <a:cubicBezTo>
                  <a:pt x="348628" y="569007"/>
                  <a:pt x="515170" y="565892"/>
                  <a:pt x="570472" y="563680"/>
                </a:cubicBezTo>
                <a:cubicBezTo>
                  <a:pt x="584454" y="560884"/>
                  <a:pt x="598584" y="558749"/>
                  <a:pt x="612417" y="555291"/>
                </a:cubicBezTo>
                <a:cubicBezTo>
                  <a:pt x="620996" y="553146"/>
                  <a:pt x="629081" y="549331"/>
                  <a:pt x="637584" y="546902"/>
                </a:cubicBezTo>
                <a:cubicBezTo>
                  <a:pt x="648670" y="543735"/>
                  <a:pt x="659955" y="541309"/>
                  <a:pt x="671140" y="538513"/>
                </a:cubicBezTo>
                <a:cubicBezTo>
                  <a:pt x="696415" y="521663"/>
                  <a:pt x="700061" y="517729"/>
                  <a:pt x="729863" y="504957"/>
                </a:cubicBezTo>
                <a:cubicBezTo>
                  <a:pt x="737991" y="501474"/>
                  <a:pt x="746641" y="499364"/>
                  <a:pt x="755030" y="496568"/>
                </a:cubicBezTo>
                <a:cubicBezTo>
                  <a:pt x="760623" y="488179"/>
                  <a:pt x="763935" y="477699"/>
                  <a:pt x="771808" y="471401"/>
                </a:cubicBezTo>
                <a:cubicBezTo>
                  <a:pt x="814692" y="437094"/>
                  <a:pt x="784742" y="501983"/>
                  <a:pt x="813753" y="429456"/>
                </a:cubicBezTo>
                <a:cubicBezTo>
                  <a:pt x="820321" y="413035"/>
                  <a:pt x="827063" y="396464"/>
                  <a:pt x="830531" y="379122"/>
                </a:cubicBezTo>
                <a:cubicBezTo>
                  <a:pt x="835815" y="352704"/>
                  <a:pt x="837418" y="325557"/>
                  <a:pt x="855698" y="303621"/>
                </a:cubicBezTo>
                <a:cubicBezTo>
                  <a:pt x="862153" y="295876"/>
                  <a:pt x="871390" y="290289"/>
                  <a:pt x="880865" y="286843"/>
                </a:cubicBezTo>
                <a:cubicBezTo>
                  <a:pt x="922743" y="271615"/>
                  <a:pt x="963236" y="267885"/>
                  <a:pt x="1006700" y="261676"/>
                </a:cubicBezTo>
                <a:cubicBezTo>
                  <a:pt x="1012293" y="250491"/>
                  <a:pt x="1017274" y="238978"/>
                  <a:pt x="1023478" y="228120"/>
                </a:cubicBezTo>
                <a:cubicBezTo>
                  <a:pt x="1028480" y="219366"/>
                  <a:pt x="1035746" y="211971"/>
                  <a:pt x="1040255" y="202953"/>
                </a:cubicBezTo>
                <a:cubicBezTo>
                  <a:pt x="1044209" y="195044"/>
                  <a:pt x="1045539" y="186066"/>
                  <a:pt x="1048644" y="177786"/>
                </a:cubicBezTo>
                <a:cubicBezTo>
                  <a:pt x="1053931" y="163686"/>
                  <a:pt x="1060660" y="150127"/>
                  <a:pt x="1065422" y="135841"/>
                </a:cubicBezTo>
                <a:cubicBezTo>
                  <a:pt x="1071125" y="118733"/>
                  <a:pt x="1080865" y="61675"/>
                  <a:pt x="1090589" y="51951"/>
                </a:cubicBezTo>
                <a:cubicBezTo>
                  <a:pt x="1098978" y="43562"/>
                  <a:pt x="1105885" y="33365"/>
                  <a:pt x="1115756" y="26784"/>
                </a:cubicBezTo>
                <a:cubicBezTo>
                  <a:pt x="1123114" y="21879"/>
                  <a:pt x="1133014" y="22350"/>
                  <a:pt x="1140923" y="18395"/>
                </a:cubicBezTo>
                <a:cubicBezTo>
                  <a:pt x="1149941" y="13886"/>
                  <a:pt x="1156248" y="3804"/>
                  <a:pt x="1166090" y="1617"/>
                </a:cubicBezTo>
                <a:cubicBezTo>
                  <a:pt x="1182468" y="-2023"/>
                  <a:pt x="1199646" y="1617"/>
                  <a:pt x="1216424" y="1617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9C3723B-B0FE-46FF-8869-F01C263C4A5C}"/>
              </a:ext>
            </a:extLst>
          </p:cNvPr>
          <p:cNvSpPr txBox="1"/>
          <p:nvPr/>
        </p:nvSpPr>
        <p:spPr>
          <a:xfrm>
            <a:off x="7706452" y="2555873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27DF627-66E0-427B-B967-82578FD1C008}"/>
              </a:ext>
            </a:extLst>
          </p:cNvPr>
          <p:cNvSpPr txBox="1"/>
          <p:nvPr/>
        </p:nvSpPr>
        <p:spPr>
          <a:xfrm>
            <a:off x="7003178" y="2021947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4E59889-102B-4842-8666-A8F8D856B271}"/>
              </a:ext>
            </a:extLst>
          </p:cNvPr>
          <p:cNvSpPr txBox="1"/>
          <p:nvPr/>
        </p:nvSpPr>
        <p:spPr>
          <a:xfrm>
            <a:off x="8179826" y="3223083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4000" dirty="0"/>
              <a:t>i+1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F2AE8BC-9E87-40C4-B785-66836825DBEB}"/>
              </a:ext>
            </a:extLst>
          </p:cNvPr>
          <p:cNvSpPr txBox="1"/>
          <p:nvPr/>
        </p:nvSpPr>
        <p:spPr>
          <a:xfrm>
            <a:off x="136085" y="2554311"/>
            <a:ext cx="50951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step </a:t>
            </a:r>
            <a:r>
              <a:rPr lang="en-US" sz="2800" dirty="0" err="1"/>
              <a:t>i</a:t>
            </a:r>
            <a:r>
              <a:rPr lang="en-US" sz="2800" dirty="0"/>
              <a:t>, maintain a number of </a:t>
            </a:r>
          </a:p>
          <a:p>
            <a:r>
              <a:rPr lang="en-US" sz="2800" dirty="0"/>
              <a:t>  2</a:t>
            </a:r>
            <a:r>
              <a:rPr lang="en-US" sz="2800" baseline="30000" dirty="0"/>
              <a:t>i</a:t>
            </a:r>
            <a:r>
              <a:rPr lang="en-US" sz="2800" dirty="0"/>
              <a:t>-length walks from </a:t>
            </a:r>
            <a:r>
              <a:rPr lang="en-US" sz="2800" dirty="0">
                <a:solidFill>
                  <a:srgbClr val="FF0000"/>
                </a:solidFill>
              </a:rPr>
              <a:t>each</a:t>
            </a:r>
            <a:r>
              <a:rPr lang="en-US" sz="2800" dirty="0"/>
              <a:t> vertex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D1EEEF2-CED5-4A89-B94A-21D2ECDC54BF}"/>
              </a:ext>
            </a:extLst>
          </p:cNvPr>
          <p:cNvSpPr txBox="1"/>
          <p:nvPr/>
        </p:nvSpPr>
        <p:spPr>
          <a:xfrm>
            <a:off x="143024" y="3968941"/>
            <a:ext cx="43685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Merge</a:t>
            </a:r>
            <a:r>
              <a:rPr lang="en-US" sz="2800" dirty="0"/>
              <a:t> two walks of length 2</a:t>
            </a:r>
            <a:r>
              <a:rPr lang="en-US" sz="2800" baseline="30000" dirty="0"/>
              <a:t>i</a:t>
            </a:r>
            <a:endParaRPr lang="en-US" sz="2800" dirty="0"/>
          </a:p>
          <a:p>
            <a:r>
              <a:rPr lang="en-US" sz="2800" dirty="0"/>
              <a:t>to obtain one of length 2</a:t>
            </a:r>
            <a:r>
              <a:rPr lang="en-US" sz="2800" baseline="30000" dirty="0"/>
              <a:t>i+1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289791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CAAF5463-7A94-465C-B2AC-F9E6C1E3EC17}"/>
              </a:ext>
            </a:extLst>
          </p:cNvPr>
          <p:cNvSpPr/>
          <p:nvPr/>
        </p:nvSpPr>
        <p:spPr>
          <a:xfrm>
            <a:off x="6258187" y="4085439"/>
            <a:ext cx="973123" cy="1359038"/>
          </a:xfrm>
          <a:custGeom>
            <a:avLst/>
            <a:gdLst>
              <a:gd name="connsiteX0" fmla="*/ 973123 w 973123"/>
              <a:gd name="connsiteY0" fmla="*/ 536895 h 1359038"/>
              <a:gd name="connsiteX1" fmla="*/ 897622 w 973123"/>
              <a:gd name="connsiteY1" fmla="*/ 562062 h 1359038"/>
              <a:gd name="connsiteX2" fmla="*/ 872455 w 973123"/>
              <a:gd name="connsiteY2" fmla="*/ 570451 h 1359038"/>
              <a:gd name="connsiteX3" fmla="*/ 813732 w 973123"/>
              <a:gd name="connsiteY3" fmla="*/ 587229 h 1359038"/>
              <a:gd name="connsiteX4" fmla="*/ 662730 w 973123"/>
              <a:gd name="connsiteY4" fmla="*/ 578840 h 1359038"/>
              <a:gd name="connsiteX5" fmla="*/ 612396 w 973123"/>
              <a:gd name="connsiteY5" fmla="*/ 545284 h 1359038"/>
              <a:gd name="connsiteX6" fmla="*/ 553674 w 973123"/>
              <a:gd name="connsiteY6" fmla="*/ 503339 h 1359038"/>
              <a:gd name="connsiteX7" fmla="*/ 545285 w 973123"/>
              <a:gd name="connsiteY7" fmla="*/ 419449 h 1359038"/>
              <a:gd name="connsiteX8" fmla="*/ 570452 w 973123"/>
              <a:gd name="connsiteY8" fmla="*/ 402671 h 1359038"/>
              <a:gd name="connsiteX9" fmla="*/ 604007 w 973123"/>
              <a:gd name="connsiteY9" fmla="*/ 377504 h 1359038"/>
              <a:gd name="connsiteX10" fmla="*/ 654341 w 973123"/>
              <a:gd name="connsiteY10" fmla="*/ 327170 h 1359038"/>
              <a:gd name="connsiteX11" fmla="*/ 704675 w 973123"/>
              <a:gd name="connsiteY11" fmla="*/ 285225 h 1359038"/>
              <a:gd name="connsiteX12" fmla="*/ 704675 w 973123"/>
              <a:gd name="connsiteY12" fmla="*/ 184557 h 1359038"/>
              <a:gd name="connsiteX13" fmla="*/ 696286 w 973123"/>
              <a:gd name="connsiteY13" fmla="*/ 159390 h 1359038"/>
              <a:gd name="connsiteX14" fmla="*/ 671119 w 973123"/>
              <a:gd name="connsiteY14" fmla="*/ 142612 h 1359038"/>
              <a:gd name="connsiteX15" fmla="*/ 620785 w 973123"/>
              <a:gd name="connsiteY15" fmla="*/ 109056 h 1359038"/>
              <a:gd name="connsiteX16" fmla="*/ 595619 w 973123"/>
              <a:gd name="connsiteY16" fmla="*/ 92278 h 1359038"/>
              <a:gd name="connsiteX17" fmla="*/ 528507 w 973123"/>
              <a:gd name="connsiteY17" fmla="*/ 67111 h 1359038"/>
              <a:gd name="connsiteX18" fmla="*/ 453006 w 973123"/>
              <a:gd name="connsiteY18" fmla="*/ 33555 h 1359038"/>
              <a:gd name="connsiteX19" fmla="*/ 427839 w 973123"/>
              <a:gd name="connsiteY19" fmla="*/ 25167 h 1359038"/>
              <a:gd name="connsiteX20" fmla="*/ 402672 w 973123"/>
              <a:gd name="connsiteY20" fmla="*/ 16778 h 1359038"/>
              <a:gd name="connsiteX21" fmla="*/ 327171 w 973123"/>
              <a:gd name="connsiteY21" fmla="*/ 0 h 1359038"/>
              <a:gd name="connsiteX22" fmla="*/ 159391 w 973123"/>
              <a:gd name="connsiteY22" fmla="*/ 8389 h 1359038"/>
              <a:gd name="connsiteX23" fmla="*/ 134224 w 973123"/>
              <a:gd name="connsiteY23" fmla="*/ 25167 h 1359038"/>
              <a:gd name="connsiteX24" fmla="*/ 75501 w 973123"/>
              <a:gd name="connsiteY24" fmla="*/ 50333 h 1359038"/>
              <a:gd name="connsiteX25" fmla="*/ 41945 w 973123"/>
              <a:gd name="connsiteY25" fmla="*/ 75500 h 1359038"/>
              <a:gd name="connsiteX26" fmla="*/ 25167 w 973123"/>
              <a:gd name="connsiteY26" fmla="*/ 109056 h 1359038"/>
              <a:gd name="connsiteX27" fmla="*/ 8389 w 973123"/>
              <a:gd name="connsiteY27" fmla="*/ 176168 h 1359038"/>
              <a:gd name="connsiteX28" fmla="*/ 0 w 973123"/>
              <a:gd name="connsiteY28" fmla="*/ 201335 h 1359038"/>
              <a:gd name="connsiteX29" fmla="*/ 8389 w 973123"/>
              <a:gd name="connsiteY29" fmla="*/ 285225 h 1359038"/>
              <a:gd name="connsiteX30" fmla="*/ 75501 w 973123"/>
              <a:gd name="connsiteY30" fmla="*/ 377504 h 1359038"/>
              <a:gd name="connsiteX31" fmla="*/ 92279 w 973123"/>
              <a:gd name="connsiteY31" fmla="*/ 402671 h 1359038"/>
              <a:gd name="connsiteX32" fmla="*/ 117446 w 973123"/>
              <a:gd name="connsiteY32" fmla="*/ 419449 h 1359038"/>
              <a:gd name="connsiteX33" fmla="*/ 201336 w 973123"/>
              <a:gd name="connsiteY33" fmla="*/ 478172 h 1359038"/>
              <a:gd name="connsiteX34" fmla="*/ 268448 w 973123"/>
              <a:gd name="connsiteY34" fmla="*/ 503339 h 1359038"/>
              <a:gd name="connsiteX35" fmla="*/ 335560 w 973123"/>
              <a:gd name="connsiteY35" fmla="*/ 545284 h 1359038"/>
              <a:gd name="connsiteX36" fmla="*/ 360727 w 973123"/>
              <a:gd name="connsiteY36" fmla="*/ 562062 h 1359038"/>
              <a:gd name="connsiteX37" fmla="*/ 394283 w 973123"/>
              <a:gd name="connsiteY37" fmla="*/ 578840 h 1359038"/>
              <a:gd name="connsiteX38" fmla="*/ 427839 w 973123"/>
              <a:gd name="connsiteY38" fmla="*/ 604007 h 1359038"/>
              <a:gd name="connsiteX39" fmla="*/ 453006 w 973123"/>
              <a:gd name="connsiteY39" fmla="*/ 620785 h 1359038"/>
              <a:gd name="connsiteX40" fmla="*/ 478173 w 973123"/>
              <a:gd name="connsiteY40" fmla="*/ 671119 h 1359038"/>
              <a:gd name="connsiteX41" fmla="*/ 444617 w 973123"/>
              <a:gd name="connsiteY41" fmla="*/ 729842 h 1359038"/>
              <a:gd name="connsiteX42" fmla="*/ 369116 w 973123"/>
              <a:gd name="connsiteY42" fmla="*/ 771787 h 1359038"/>
              <a:gd name="connsiteX43" fmla="*/ 310393 w 973123"/>
              <a:gd name="connsiteY43" fmla="*/ 805343 h 1359038"/>
              <a:gd name="connsiteX44" fmla="*/ 285226 w 973123"/>
              <a:gd name="connsiteY44" fmla="*/ 822121 h 1359038"/>
              <a:gd name="connsiteX45" fmla="*/ 260059 w 973123"/>
              <a:gd name="connsiteY45" fmla="*/ 830510 h 1359038"/>
              <a:gd name="connsiteX46" fmla="*/ 209725 w 973123"/>
              <a:gd name="connsiteY46" fmla="*/ 864066 h 1359038"/>
              <a:gd name="connsiteX47" fmla="*/ 176169 w 973123"/>
              <a:gd name="connsiteY47" fmla="*/ 922789 h 1359038"/>
              <a:gd name="connsiteX48" fmla="*/ 167780 w 973123"/>
              <a:gd name="connsiteY48" fmla="*/ 956344 h 1359038"/>
              <a:gd name="connsiteX49" fmla="*/ 176169 w 973123"/>
              <a:gd name="connsiteY49" fmla="*/ 1031845 h 1359038"/>
              <a:gd name="connsiteX50" fmla="*/ 201336 w 973123"/>
              <a:gd name="connsiteY50" fmla="*/ 1090568 h 1359038"/>
              <a:gd name="connsiteX51" fmla="*/ 209725 w 973123"/>
              <a:gd name="connsiteY51" fmla="*/ 1124124 h 1359038"/>
              <a:gd name="connsiteX52" fmla="*/ 243281 w 973123"/>
              <a:gd name="connsiteY52" fmla="*/ 1174458 h 1359038"/>
              <a:gd name="connsiteX53" fmla="*/ 268448 w 973123"/>
              <a:gd name="connsiteY53" fmla="*/ 1224792 h 1359038"/>
              <a:gd name="connsiteX54" fmla="*/ 276837 w 973123"/>
              <a:gd name="connsiteY54" fmla="*/ 1249959 h 1359038"/>
              <a:gd name="connsiteX55" fmla="*/ 302004 w 973123"/>
              <a:gd name="connsiteY55" fmla="*/ 1266737 h 1359038"/>
              <a:gd name="connsiteX56" fmla="*/ 385894 w 973123"/>
              <a:gd name="connsiteY56" fmla="*/ 1350627 h 1359038"/>
              <a:gd name="connsiteX57" fmla="*/ 402672 w 973123"/>
              <a:gd name="connsiteY57" fmla="*/ 1359016 h 135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73123" h="1359038">
                <a:moveTo>
                  <a:pt x="973123" y="536895"/>
                </a:moveTo>
                <a:lnTo>
                  <a:pt x="897622" y="562062"/>
                </a:lnTo>
                <a:cubicBezTo>
                  <a:pt x="889233" y="564858"/>
                  <a:pt x="880958" y="568022"/>
                  <a:pt x="872455" y="570451"/>
                </a:cubicBezTo>
                <a:lnTo>
                  <a:pt x="813732" y="587229"/>
                </a:lnTo>
                <a:cubicBezTo>
                  <a:pt x="763398" y="584433"/>
                  <a:pt x="712082" y="589122"/>
                  <a:pt x="662730" y="578840"/>
                </a:cubicBezTo>
                <a:cubicBezTo>
                  <a:pt x="642989" y="574727"/>
                  <a:pt x="628915" y="556848"/>
                  <a:pt x="612396" y="545284"/>
                </a:cubicBezTo>
                <a:cubicBezTo>
                  <a:pt x="508342" y="472445"/>
                  <a:pt x="635496" y="557887"/>
                  <a:pt x="553674" y="503339"/>
                </a:cubicBezTo>
                <a:cubicBezTo>
                  <a:pt x="544054" y="474480"/>
                  <a:pt x="525563" y="449032"/>
                  <a:pt x="545285" y="419449"/>
                </a:cubicBezTo>
                <a:cubicBezTo>
                  <a:pt x="550878" y="411060"/>
                  <a:pt x="562248" y="408531"/>
                  <a:pt x="570452" y="402671"/>
                </a:cubicBezTo>
                <a:cubicBezTo>
                  <a:pt x="581829" y="394544"/>
                  <a:pt x="593615" y="386857"/>
                  <a:pt x="604007" y="377504"/>
                </a:cubicBezTo>
                <a:cubicBezTo>
                  <a:pt x="621644" y="361631"/>
                  <a:pt x="634598" y="340332"/>
                  <a:pt x="654341" y="327170"/>
                </a:cubicBezTo>
                <a:cubicBezTo>
                  <a:pt x="689379" y="303811"/>
                  <a:pt x="672379" y="317521"/>
                  <a:pt x="704675" y="285225"/>
                </a:cubicBezTo>
                <a:cubicBezTo>
                  <a:pt x="719981" y="239306"/>
                  <a:pt x="717162" y="259481"/>
                  <a:pt x="704675" y="184557"/>
                </a:cubicBezTo>
                <a:cubicBezTo>
                  <a:pt x="703221" y="175835"/>
                  <a:pt x="701810" y="166295"/>
                  <a:pt x="696286" y="159390"/>
                </a:cubicBezTo>
                <a:cubicBezTo>
                  <a:pt x="689988" y="151517"/>
                  <a:pt x="679508" y="148205"/>
                  <a:pt x="671119" y="142612"/>
                </a:cubicBezTo>
                <a:cubicBezTo>
                  <a:pt x="641629" y="98377"/>
                  <a:pt x="671346" y="130725"/>
                  <a:pt x="620785" y="109056"/>
                </a:cubicBezTo>
                <a:cubicBezTo>
                  <a:pt x="611518" y="105084"/>
                  <a:pt x="604373" y="97280"/>
                  <a:pt x="595619" y="92278"/>
                </a:cubicBezTo>
                <a:cubicBezTo>
                  <a:pt x="561500" y="72781"/>
                  <a:pt x="565207" y="76286"/>
                  <a:pt x="528507" y="67111"/>
                </a:cubicBezTo>
                <a:cubicBezTo>
                  <a:pt x="488626" y="40524"/>
                  <a:pt x="512903" y="53520"/>
                  <a:pt x="453006" y="33555"/>
                </a:cubicBezTo>
                <a:lnTo>
                  <a:pt x="427839" y="25167"/>
                </a:lnTo>
                <a:cubicBezTo>
                  <a:pt x="419450" y="22371"/>
                  <a:pt x="411394" y="18232"/>
                  <a:pt x="402672" y="16778"/>
                </a:cubicBezTo>
                <a:cubicBezTo>
                  <a:pt x="343616" y="6935"/>
                  <a:pt x="368475" y="13768"/>
                  <a:pt x="327171" y="0"/>
                </a:cubicBezTo>
                <a:cubicBezTo>
                  <a:pt x="271244" y="2796"/>
                  <a:pt x="214917" y="1146"/>
                  <a:pt x="159391" y="8389"/>
                </a:cubicBezTo>
                <a:cubicBezTo>
                  <a:pt x="149393" y="9693"/>
                  <a:pt x="142978" y="20165"/>
                  <a:pt x="134224" y="25167"/>
                </a:cubicBezTo>
                <a:cubicBezTo>
                  <a:pt x="105201" y="41751"/>
                  <a:pt x="103733" y="40922"/>
                  <a:pt x="75501" y="50333"/>
                </a:cubicBezTo>
                <a:cubicBezTo>
                  <a:pt x="64316" y="58722"/>
                  <a:pt x="51044" y="64884"/>
                  <a:pt x="41945" y="75500"/>
                </a:cubicBezTo>
                <a:cubicBezTo>
                  <a:pt x="33806" y="84995"/>
                  <a:pt x="29122" y="97192"/>
                  <a:pt x="25167" y="109056"/>
                </a:cubicBezTo>
                <a:cubicBezTo>
                  <a:pt x="17875" y="130932"/>
                  <a:pt x="15681" y="154292"/>
                  <a:pt x="8389" y="176168"/>
                </a:cubicBezTo>
                <a:lnTo>
                  <a:pt x="0" y="201335"/>
                </a:lnTo>
                <a:cubicBezTo>
                  <a:pt x="2796" y="229298"/>
                  <a:pt x="867" y="258147"/>
                  <a:pt x="8389" y="285225"/>
                </a:cubicBezTo>
                <a:cubicBezTo>
                  <a:pt x="32914" y="373513"/>
                  <a:pt x="30480" y="332483"/>
                  <a:pt x="75501" y="377504"/>
                </a:cubicBezTo>
                <a:cubicBezTo>
                  <a:pt x="82630" y="384633"/>
                  <a:pt x="85150" y="395542"/>
                  <a:pt x="92279" y="402671"/>
                </a:cubicBezTo>
                <a:cubicBezTo>
                  <a:pt x="99408" y="409800"/>
                  <a:pt x="109242" y="413589"/>
                  <a:pt x="117446" y="419449"/>
                </a:cubicBezTo>
                <a:cubicBezTo>
                  <a:pt x="136323" y="432933"/>
                  <a:pt x="183804" y="471159"/>
                  <a:pt x="201336" y="478172"/>
                </a:cubicBezTo>
                <a:cubicBezTo>
                  <a:pt x="251491" y="498234"/>
                  <a:pt x="228995" y="490188"/>
                  <a:pt x="268448" y="503339"/>
                </a:cubicBezTo>
                <a:cubicBezTo>
                  <a:pt x="332608" y="551459"/>
                  <a:pt x="271074" y="508435"/>
                  <a:pt x="335560" y="545284"/>
                </a:cubicBezTo>
                <a:cubicBezTo>
                  <a:pt x="344314" y="550286"/>
                  <a:pt x="351973" y="557060"/>
                  <a:pt x="360727" y="562062"/>
                </a:cubicBezTo>
                <a:cubicBezTo>
                  <a:pt x="371585" y="568267"/>
                  <a:pt x="383678" y="572212"/>
                  <a:pt x="394283" y="578840"/>
                </a:cubicBezTo>
                <a:cubicBezTo>
                  <a:pt x="406139" y="586250"/>
                  <a:pt x="416462" y="595880"/>
                  <a:pt x="427839" y="604007"/>
                </a:cubicBezTo>
                <a:cubicBezTo>
                  <a:pt x="436043" y="609867"/>
                  <a:pt x="444617" y="615192"/>
                  <a:pt x="453006" y="620785"/>
                </a:cubicBezTo>
                <a:cubicBezTo>
                  <a:pt x="461489" y="633509"/>
                  <a:pt x="478173" y="653753"/>
                  <a:pt x="478173" y="671119"/>
                </a:cubicBezTo>
                <a:cubicBezTo>
                  <a:pt x="478173" y="700226"/>
                  <a:pt x="466344" y="712944"/>
                  <a:pt x="444617" y="729842"/>
                </a:cubicBezTo>
                <a:cubicBezTo>
                  <a:pt x="401348" y="763495"/>
                  <a:pt x="407088" y="759130"/>
                  <a:pt x="369116" y="771787"/>
                </a:cubicBezTo>
                <a:cubicBezTo>
                  <a:pt x="287976" y="832642"/>
                  <a:pt x="374445" y="773317"/>
                  <a:pt x="310393" y="805343"/>
                </a:cubicBezTo>
                <a:cubicBezTo>
                  <a:pt x="301375" y="809852"/>
                  <a:pt x="294244" y="817612"/>
                  <a:pt x="285226" y="822121"/>
                </a:cubicBezTo>
                <a:cubicBezTo>
                  <a:pt x="277317" y="826076"/>
                  <a:pt x="267789" y="826216"/>
                  <a:pt x="260059" y="830510"/>
                </a:cubicBezTo>
                <a:cubicBezTo>
                  <a:pt x="242432" y="840303"/>
                  <a:pt x="209725" y="864066"/>
                  <a:pt x="209725" y="864066"/>
                </a:cubicBezTo>
                <a:cubicBezTo>
                  <a:pt x="195817" y="884928"/>
                  <a:pt x="185292" y="898461"/>
                  <a:pt x="176169" y="922789"/>
                </a:cubicBezTo>
                <a:cubicBezTo>
                  <a:pt x="172121" y="933584"/>
                  <a:pt x="170576" y="945159"/>
                  <a:pt x="167780" y="956344"/>
                </a:cubicBezTo>
                <a:cubicBezTo>
                  <a:pt x="170576" y="981511"/>
                  <a:pt x="172006" y="1006868"/>
                  <a:pt x="176169" y="1031845"/>
                </a:cubicBezTo>
                <a:cubicBezTo>
                  <a:pt x="180335" y="1056843"/>
                  <a:pt x="192168" y="1066119"/>
                  <a:pt x="201336" y="1090568"/>
                </a:cubicBezTo>
                <a:cubicBezTo>
                  <a:pt x="205384" y="1101363"/>
                  <a:pt x="204569" y="1113812"/>
                  <a:pt x="209725" y="1124124"/>
                </a:cubicBezTo>
                <a:cubicBezTo>
                  <a:pt x="218743" y="1142160"/>
                  <a:pt x="236904" y="1155328"/>
                  <a:pt x="243281" y="1174458"/>
                </a:cubicBezTo>
                <a:cubicBezTo>
                  <a:pt x="264367" y="1237716"/>
                  <a:pt x="235923" y="1159743"/>
                  <a:pt x="268448" y="1224792"/>
                </a:cubicBezTo>
                <a:cubicBezTo>
                  <a:pt x="272403" y="1232701"/>
                  <a:pt x="271313" y="1243054"/>
                  <a:pt x="276837" y="1249959"/>
                </a:cubicBezTo>
                <a:cubicBezTo>
                  <a:pt x="283135" y="1257832"/>
                  <a:pt x="293615" y="1261144"/>
                  <a:pt x="302004" y="1266737"/>
                </a:cubicBezTo>
                <a:cubicBezTo>
                  <a:pt x="327570" y="1305087"/>
                  <a:pt x="337957" y="1334648"/>
                  <a:pt x="385894" y="1350627"/>
                </a:cubicBezTo>
                <a:cubicBezTo>
                  <a:pt x="413714" y="1359900"/>
                  <a:pt x="419904" y="1359016"/>
                  <a:pt x="402672" y="1359016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582EBD60-3019-49E3-9E89-A6721205E2DF}"/>
              </a:ext>
            </a:extLst>
          </p:cNvPr>
          <p:cNvSpPr/>
          <p:nvPr/>
        </p:nvSpPr>
        <p:spPr>
          <a:xfrm>
            <a:off x="7701094" y="2718033"/>
            <a:ext cx="872455" cy="2424418"/>
          </a:xfrm>
          <a:custGeom>
            <a:avLst/>
            <a:gdLst>
              <a:gd name="connsiteX0" fmla="*/ 192946 w 872455"/>
              <a:gd name="connsiteY0" fmla="*/ 2424418 h 2424418"/>
              <a:gd name="connsiteX1" fmla="*/ 100667 w 872455"/>
              <a:gd name="connsiteY1" fmla="*/ 2399251 h 2424418"/>
              <a:gd name="connsiteX2" fmla="*/ 83889 w 872455"/>
              <a:gd name="connsiteY2" fmla="*/ 2374084 h 2424418"/>
              <a:gd name="connsiteX3" fmla="*/ 58723 w 872455"/>
              <a:gd name="connsiteY3" fmla="*/ 2348917 h 2424418"/>
              <a:gd name="connsiteX4" fmla="*/ 50334 w 872455"/>
              <a:gd name="connsiteY4" fmla="*/ 2323750 h 2424418"/>
              <a:gd name="connsiteX5" fmla="*/ 8389 w 872455"/>
              <a:gd name="connsiteY5" fmla="*/ 2265028 h 2424418"/>
              <a:gd name="connsiteX6" fmla="*/ 0 w 872455"/>
              <a:gd name="connsiteY6" fmla="*/ 2239861 h 2424418"/>
              <a:gd name="connsiteX7" fmla="*/ 8389 w 872455"/>
              <a:gd name="connsiteY7" fmla="*/ 2206305 h 2424418"/>
              <a:gd name="connsiteX8" fmla="*/ 33556 w 872455"/>
              <a:gd name="connsiteY8" fmla="*/ 2181138 h 2424418"/>
              <a:gd name="connsiteX9" fmla="*/ 67112 w 872455"/>
              <a:gd name="connsiteY9" fmla="*/ 2155971 h 2424418"/>
              <a:gd name="connsiteX10" fmla="*/ 92278 w 872455"/>
              <a:gd name="connsiteY10" fmla="*/ 2147582 h 2424418"/>
              <a:gd name="connsiteX11" fmla="*/ 243280 w 872455"/>
              <a:gd name="connsiteY11" fmla="*/ 2139193 h 2424418"/>
              <a:gd name="connsiteX12" fmla="*/ 293614 w 872455"/>
              <a:gd name="connsiteY12" fmla="*/ 2130804 h 2424418"/>
              <a:gd name="connsiteX13" fmla="*/ 377504 w 872455"/>
              <a:gd name="connsiteY13" fmla="*/ 2114026 h 2424418"/>
              <a:gd name="connsiteX14" fmla="*/ 402671 w 872455"/>
              <a:gd name="connsiteY14" fmla="*/ 2097248 h 2424418"/>
              <a:gd name="connsiteX15" fmla="*/ 394282 w 872455"/>
              <a:gd name="connsiteY15" fmla="*/ 1929468 h 2424418"/>
              <a:gd name="connsiteX16" fmla="*/ 377504 w 872455"/>
              <a:gd name="connsiteY16" fmla="*/ 1904301 h 2424418"/>
              <a:gd name="connsiteX17" fmla="*/ 352337 w 872455"/>
              <a:gd name="connsiteY17" fmla="*/ 1853967 h 2424418"/>
              <a:gd name="connsiteX18" fmla="*/ 327170 w 872455"/>
              <a:gd name="connsiteY18" fmla="*/ 1828800 h 2424418"/>
              <a:gd name="connsiteX19" fmla="*/ 268447 w 872455"/>
              <a:gd name="connsiteY19" fmla="*/ 1795244 h 2424418"/>
              <a:gd name="connsiteX20" fmla="*/ 243280 w 872455"/>
              <a:gd name="connsiteY20" fmla="*/ 1786855 h 2424418"/>
              <a:gd name="connsiteX21" fmla="*/ 234891 w 872455"/>
              <a:gd name="connsiteY21" fmla="*/ 1761688 h 2424418"/>
              <a:gd name="connsiteX22" fmla="*/ 251669 w 872455"/>
              <a:gd name="connsiteY22" fmla="*/ 1719743 h 2424418"/>
              <a:gd name="connsiteX23" fmla="*/ 302003 w 872455"/>
              <a:gd name="connsiteY23" fmla="*/ 1669409 h 2424418"/>
              <a:gd name="connsiteX24" fmla="*/ 352337 w 872455"/>
              <a:gd name="connsiteY24" fmla="*/ 1652631 h 2424418"/>
              <a:gd name="connsiteX25" fmla="*/ 419449 w 872455"/>
              <a:gd name="connsiteY25" fmla="*/ 1619075 h 2424418"/>
              <a:gd name="connsiteX26" fmla="*/ 444616 w 872455"/>
              <a:gd name="connsiteY26" fmla="*/ 1610686 h 2424418"/>
              <a:gd name="connsiteX27" fmla="*/ 511728 w 872455"/>
              <a:gd name="connsiteY27" fmla="*/ 1593908 h 2424418"/>
              <a:gd name="connsiteX28" fmla="*/ 536895 w 872455"/>
              <a:gd name="connsiteY28" fmla="*/ 1585519 h 2424418"/>
              <a:gd name="connsiteX29" fmla="*/ 595618 w 872455"/>
              <a:gd name="connsiteY29" fmla="*/ 1535185 h 2424418"/>
              <a:gd name="connsiteX30" fmla="*/ 629174 w 872455"/>
              <a:gd name="connsiteY30" fmla="*/ 1484851 h 2424418"/>
              <a:gd name="connsiteX31" fmla="*/ 620785 w 872455"/>
              <a:gd name="connsiteY31" fmla="*/ 1166070 h 2424418"/>
              <a:gd name="connsiteX32" fmla="*/ 612396 w 872455"/>
              <a:gd name="connsiteY32" fmla="*/ 1132514 h 2424418"/>
              <a:gd name="connsiteX33" fmla="*/ 595618 w 872455"/>
              <a:gd name="connsiteY33" fmla="*/ 1107347 h 2424418"/>
              <a:gd name="connsiteX34" fmla="*/ 604007 w 872455"/>
              <a:gd name="connsiteY34" fmla="*/ 1073791 h 2424418"/>
              <a:gd name="connsiteX35" fmla="*/ 637563 w 872455"/>
              <a:gd name="connsiteY35" fmla="*/ 1057013 h 2424418"/>
              <a:gd name="connsiteX36" fmla="*/ 662730 w 872455"/>
              <a:gd name="connsiteY36" fmla="*/ 1031846 h 2424418"/>
              <a:gd name="connsiteX37" fmla="*/ 687897 w 872455"/>
              <a:gd name="connsiteY37" fmla="*/ 1015068 h 2424418"/>
              <a:gd name="connsiteX38" fmla="*/ 721453 w 872455"/>
              <a:gd name="connsiteY38" fmla="*/ 989901 h 2424418"/>
              <a:gd name="connsiteX39" fmla="*/ 755009 w 872455"/>
              <a:gd name="connsiteY39" fmla="*/ 973123 h 2424418"/>
              <a:gd name="connsiteX40" fmla="*/ 796954 w 872455"/>
              <a:gd name="connsiteY40" fmla="*/ 922789 h 2424418"/>
              <a:gd name="connsiteX41" fmla="*/ 822121 w 872455"/>
              <a:gd name="connsiteY41" fmla="*/ 889233 h 2424418"/>
              <a:gd name="connsiteX42" fmla="*/ 855677 w 872455"/>
              <a:gd name="connsiteY42" fmla="*/ 805343 h 2424418"/>
              <a:gd name="connsiteX43" fmla="*/ 872455 w 872455"/>
              <a:gd name="connsiteY43" fmla="*/ 763398 h 2424418"/>
              <a:gd name="connsiteX44" fmla="*/ 864066 w 872455"/>
              <a:gd name="connsiteY44" fmla="*/ 662730 h 2424418"/>
              <a:gd name="connsiteX45" fmla="*/ 855677 w 872455"/>
              <a:gd name="connsiteY45" fmla="*/ 629174 h 2424418"/>
              <a:gd name="connsiteX46" fmla="*/ 847288 w 872455"/>
              <a:gd name="connsiteY46" fmla="*/ 587229 h 2424418"/>
              <a:gd name="connsiteX47" fmla="*/ 838899 w 872455"/>
              <a:gd name="connsiteY47" fmla="*/ 536895 h 2424418"/>
              <a:gd name="connsiteX48" fmla="*/ 796954 w 872455"/>
              <a:gd name="connsiteY48" fmla="*/ 427839 h 2424418"/>
              <a:gd name="connsiteX49" fmla="*/ 788565 w 872455"/>
              <a:gd name="connsiteY49" fmla="*/ 394283 h 2424418"/>
              <a:gd name="connsiteX50" fmla="*/ 755009 w 872455"/>
              <a:gd name="connsiteY50" fmla="*/ 327171 h 2424418"/>
              <a:gd name="connsiteX51" fmla="*/ 746620 w 872455"/>
              <a:gd name="connsiteY51" fmla="*/ 302004 h 2424418"/>
              <a:gd name="connsiteX52" fmla="*/ 721453 w 872455"/>
              <a:gd name="connsiteY52" fmla="*/ 276837 h 2424418"/>
              <a:gd name="connsiteX53" fmla="*/ 704675 w 872455"/>
              <a:gd name="connsiteY53" fmla="*/ 243281 h 2424418"/>
              <a:gd name="connsiteX54" fmla="*/ 696286 w 872455"/>
              <a:gd name="connsiteY54" fmla="*/ 218114 h 2424418"/>
              <a:gd name="connsiteX55" fmla="*/ 637563 w 872455"/>
              <a:gd name="connsiteY55" fmla="*/ 159391 h 2424418"/>
              <a:gd name="connsiteX56" fmla="*/ 620785 w 872455"/>
              <a:gd name="connsiteY56" fmla="*/ 134224 h 2424418"/>
              <a:gd name="connsiteX57" fmla="*/ 595618 w 872455"/>
              <a:gd name="connsiteY57" fmla="*/ 125835 h 2424418"/>
              <a:gd name="connsiteX58" fmla="*/ 520117 w 872455"/>
              <a:gd name="connsiteY58" fmla="*/ 33556 h 2424418"/>
              <a:gd name="connsiteX59" fmla="*/ 494950 w 872455"/>
              <a:gd name="connsiteY59" fmla="*/ 16778 h 2424418"/>
              <a:gd name="connsiteX60" fmla="*/ 427838 w 872455"/>
              <a:gd name="connsiteY60" fmla="*/ 0 h 2424418"/>
              <a:gd name="connsiteX61" fmla="*/ 352337 w 872455"/>
              <a:gd name="connsiteY61" fmla="*/ 16778 h 2424418"/>
              <a:gd name="connsiteX62" fmla="*/ 302003 w 872455"/>
              <a:gd name="connsiteY62" fmla="*/ 41945 h 2424418"/>
              <a:gd name="connsiteX63" fmla="*/ 276836 w 872455"/>
              <a:gd name="connsiteY63" fmla="*/ 67112 h 2424418"/>
              <a:gd name="connsiteX64" fmla="*/ 260058 w 872455"/>
              <a:gd name="connsiteY64" fmla="*/ 92279 h 2424418"/>
              <a:gd name="connsiteX65" fmla="*/ 234891 w 872455"/>
              <a:gd name="connsiteY65" fmla="*/ 109057 h 2424418"/>
              <a:gd name="connsiteX66" fmla="*/ 209724 w 872455"/>
              <a:gd name="connsiteY66" fmla="*/ 151002 h 2424418"/>
              <a:gd name="connsiteX67" fmla="*/ 176168 w 872455"/>
              <a:gd name="connsiteY67" fmla="*/ 201336 h 2424418"/>
              <a:gd name="connsiteX68" fmla="*/ 167779 w 872455"/>
              <a:gd name="connsiteY68" fmla="*/ 251670 h 2424418"/>
              <a:gd name="connsiteX69" fmla="*/ 151001 w 872455"/>
              <a:gd name="connsiteY69" fmla="*/ 310393 h 2424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72455" h="2424418">
                <a:moveTo>
                  <a:pt x="192946" y="2424418"/>
                </a:moveTo>
                <a:cubicBezTo>
                  <a:pt x="165187" y="2419792"/>
                  <a:pt x="125268" y="2416823"/>
                  <a:pt x="100667" y="2399251"/>
                </a:cubicBezTo>
                <a:cubicBezTo>
                  <a:pt x="92463" y="2393391"/>
                  <a:pt x="90343" y="2381830"/>
                  <a:pt x="83889" y="2374084"/>
                </a:cubicBezTo>
                <a:cubicBezTo>
                  <a:pt x="76294" y="2364970"/>
                  <a:pt x="67112" y="2357306"/>
                  <a:pt x="58723" y="2348917"/>
                </a:cubicBezTo>
                <a:cubicBezTo>
                  <a:pt x="55927" y="2340528"/>
                  <a:pt x="54721" y="2331428"/>
                  <a:pt x="50334" y="2323750"/>
                </a:cubicBezTo>
                <a:cubicBezTo>
                  <a:pt x="35129" y="2297142"/>
                  <a:pt x="21376" y="2291002"/>
                  <a:pt x="8389" y="2265028"/>
                </a:cubicBezTo>
                <a:cubicBezTo>
                  <a:pt x="4434" y="2257119"/>
                  <a:pt x="2796" y="2248250"/>
                  <a:pt x="0" y="2239861"/>
                </a:cubicBezTo>
                <a:cubicBezTo>
                  <a:pt x="2796" y="2228676"/>
                  <a:pt x="2669" y="2216315"/>
                  <a:pt x="8389" y="2206305"/>
                </a:cubicBezTo>
                <a:cubicBezTo>
                  <a:pt x="14275" y="2196004"/>
                  <a:pt x="24548" y="2188859"/>
                  <a:pt x="33556" y="2181138"/>
                </a:cubicBezTo>
                <a:cubicBezTo>
                  <a:pt x="44172" y="2172039"/>
                  <a:pt x="54973" y="2162908"/>
                  <a:pt x="67112" y="2155971"/>
                </a:cubicBezTo>
                <a:cubicBezTo>
                  <a:pt x="74789" y="2151584"/>
                  <a:pt x="83475" y="2148420"/>
                  <a:pt x="92278" y="2147582"/>
                </a:cubicBezTo>
                <a:cubicBezTo>
                  <a:pt x="142463" y="2142802"/>
                  <a:pt x="192946" y="2141989"/>
                  <a:pt x="243280" y="2139193"/>
                </a:cubicBezTo>
                <a:lnTo>
                  <a:pt x="293614" y="2130804"/>
                </a:lnTo>
                <a:cubicBezTo>
                  <a:pt x="315942" y="2127369"/>
                  <a:pt x="353770" y="2125893"/>
                  <a:pt x="377504" y="2114026"/>
                </a:cubicBezTo>
                <a:cubicBezTo>
                  <a:pt x="386522" y="2109517"/>
                  <a:pt x="394282" y="2102841"/>
                  <a:pt x="402671" y="2097248"/>
                </a:cubicBezTo>
                <a:cubicBezTo>
                  <a:pt x="399875" y="2041321"/>
                  <a:pt x="401525" y="1984994"/>
                  <a:pt x="394282" y="1929468"/>
                </a:cubicBezTo>
                <a:cubicBezTo>
                  <a:pt x="392978" y="1919470"/>
                  <a:pt x="382013" y="1913319"/>
                  <a:pt x="377504" y="1904301"/>
                </a:cubicBezTo>
                <a:cubicBezTo>
                  <a:pt x="358587" y="1866466"/>
                  <a:pt x="382389" y="1890030"/>
                  <a:pt x="352337" y="1853967"/>
                </a:cubicBezTo>
                <a:cubicBezTo>
                  <a:pt x="344742" y="1844853"/>
                  <a:pt x="336284" y="1836395"/>
                  <a:pt x="327170" y="1828800"/>
                </a:cubicBezTo>
                <a:cubicBezTo>
                  <a:pt x="312302" y="1816410"/>
                  <a:pt x="285340" y="1802484"/>
                  <a:pt x="268447" y="1795244"/>
                </a:cubicBezTo>
                <a:cubicBezTo>
                  <a:pt x="260319" y="1791761"/>
                  <a:pt x="251669" y="1789651"/>
                  <a:pt x="243280" y="1786855"/>
                </a:cubicBezTo>
                <a:cubicBezTo>
                  <a:pt x="240484" y="1778466"/>
                  <a:pt x="233794" y="1770462"/>
                  <a:pt x="234891" y="1761688"/>
                </a:cubicBezTo>
                <a:cubicBezTo>
                  <a:pt x="236759" y="1746746"/>
                  <a:pt x="244935" y="1733212"/>
                  <a:pt x="251669" y="1719743"/>
                </a:cubicBezTo>
                <a:cubicBezTo>
                  <a:pt x="263022" y="1697036"/>
                  <a:pt x="278659" y="1681081"/>
                  <a:pt x="302003" y="1669409"/>
                </a:cubicBezTo>
                <a:cubicBezTo>
                  <a:pt x="317821" y="1661500"/>
                  <a:pt x="336519" y="1660540"/>
                  <a:pt x="352337" y="1652631"/>
                </a:cubicBezTo>
                <a:cubicBezTo>
                  <a:pt x="374708" y="1641446"/>
                  <a:pt x="395721" y="1626984"/>
                  <a:pt x="419449" y="1619075"/>
                </a:cubicBezTo>
                <a:cubicBezTo>
                  <a:pt x="427838" y="1616279"/>
                  <a:pt x="436085" y="1613013"/>
                  <a:pt x="444616" y="1610686"/>
                </a:cubicBezTo>
                <a:cubicBezTo>
                  <a:pt x="466863" y="1604619"/>
                  <a:pt x="489852" y="1601200"/>
                  <a:pt x="511728" y="1593908"/>
                </a:cubicBezTo>
                <a:lnTo>
                  <a:pt x="536895" y="1585519"/>
                </a:lnTo>
                <a:cubicBezTo>
                  <a:pt x="557910" y="1569758"/>
                  <a:pt x="579260" y="1556217"/>
                  <a:pt x="595618" y="1535185"/>
                </a:cubicBezTo>
                <a:cubicBezTo>
                  <a:pt x="607998" y="1519268"/>
                  <a:pt x="629174" y="1484851"/>
                  <a:pt x="629174" y="1484851"/>
                </a:cubicBezTo>
                <a:cubicBezTo>
                  <a:pt x="626378" y="1378591"/>
                  <a:pt x="625841" y="1272247"/>
                  <a:pt x="620785" y="1166070"/>
                </a:cubicBezTo>
                <a:cubicBezTo>
                  <a:pt x="620237" y="1154553"/>
                  <a:pt x="616938" y="1143111"/>
                  <a:pt x="612396" y="1132514"/>
                </a:cubicBezTo>
                <a:cubicBezTo>
                  <a:pt x="608424" y="1123247"/>
                  <a:pt x="601211" y="1115736"/>
                  <a:pt x="595618" y="1107347"/>
                </a:cubicBezTo>
                <a:cubicBezTo>
                  <a:pt x="598414" y="1096162"/>
                  <a:pt x="596626" y="1082648"/>
                  <a:pt x="604007" y="1073791"/>
                </a:cubicBezTo>
                <a:cubicBezTo>
                  <a:pt x="612013" y="1064184"/>
                  <a:pt x="627387" y="1064282"/>
                  <a:pt x="637563" y="1057013"/>
                </a:cubicBezTo>
                <a:cubicBezTo>
                  <a:pt x="647217" y="1050117"/>
                  <a:pt x="653616" y="1039441"/>
                  <a:pt x="662730" y="1031846"/>
                </a:cubicBezTo>
                <a:cubicBezTo>
                  <a:pt x="670475" y="1025391"/>
                  <a:pt x="679693" y="1020928"/>
                  <a:pt x="687897" y="1015068"/>
                </a:cubicBezTo>
                <a:cubicBezTo>
                  <a:pt x="699274" y="1006941"/>
                  <a:pt x="709597" y="997311"/>
                  <a:pt x="721453" y="989901"/>
                </a:cubicBezTo>
                <a:cubicBezTo>
                  <a:pt x="732058" y="983273"/>
                  <a:pt x="744833" y="980392"/>
                  <a:pt x="755009" y="973123"/>
                </a:cubicBezTo>
                <a:cubicBezTo>
                  <a:pt x="777857" y="956803"/>
                  <a:pt x="781625" y="944250"/>
                  <a:pt x="796954" y="922789"/>
                </a:cubicBezTo>
                <a:cubicBezTo>
                  <a:pt x="805081" y="911412"/>
                  <a:pt x="814711" y="901089"/>
                  <a:pt x="822121" y="889233"/>
                </a:cubicBezTo>
                <a:cubicBezTo>
                  <a:pt x="841408" y="858373"/>
                  <a:pt x="842581" y="841357"/>
                  <a:pt x="855677" y="805343"/>
                </a:cubicBezTo>
                <a:cubicBezTo>
                  <a:pt x="860823" y="791191"/>
                  <a:pt x="866862" y="777380"/>
                  <a:pt x="872455" y="763398"/>
                </a:cubicBezTo>
                <a:cubicBezTo>
                  <a:pt x="869659" y="729842"/>
                  <a:pt x="868243" y="696142"/>
                  <a:pt x="864066" y="662730"/>
                </a:cubicBezTo>
                <a:cubicBezTo>
                  <a:pt x="862636" y="651289"/>
                  <a:pt x="858178" y="640429"/>
                  <a:pt x="855677" y="629174"/>
                </a:cubicBezTo>
                <a:cubicBezTo>
                  <a:pt x="852584" y="615255"/>
                  <a:pt x="849839" y="601258"/>
                  <a:pt x="847288" y="587229"/>
                </a:cubicBezTo>
                <a:cubicBezTo>
                  <a:pt x="844245" y="570494"/>
                  <a:pt x="843282" y="553330"/>
                  <a:pt x="838899" y="536895"/>
                </a:cubicBezTo>
                <a:cubicBezTo>
                  <a:pt x="792549" y="363084"/>
                  <a:pt x="833717" y="525874"/>
                  <a:pt x="796954" y="427839"/>
                </a:cubicBezTo>
                <a:cubicBezTo>
                  <a:pt x="792906" y="417044"/>
                  <a:pt x="792999" y="404926"/>
                  <a:pt x="788565" y="394283"/>
                </a:cubicBezTo>
                <a:cubicBezTo>
                  <a:pt x="778945" y="371196"/>
                  <a:pt x="762918" y="350899"/>
                  <a:pt x="755009" y="327171"/>
                </a:cubicBezTo>
                <a:cubicBezTo>
                  <a:pt x="752213" y="318782"/>
                  <a:pt x="751525" y="309362"/>
                  <a:pt x="746620" y="302004"/>
                </a:cubicBezTo>
                <a:cubicBezTo>
                  <a:pt x="740039" y="292133"/>
                  <a:pt x="728349" y="286491"/>
                  <a:pt x="721453" y="276837"/>
                </a:cubicBezTo>
                <a:cubicBezTo>
                  <a:pt x="714184" y="266661"/>
                  <a:pt x="709601" y="254775"/>
                  <a:pt x="704675" y="243281"/>
                </a:cubicBezTo>
                <a:cubicBezTo>
                  <a:pt x="701192" y="235153"/>
                  <a:pt x="701810" y="225019"/>
                  <a:pt x="696286" y="218114"/>
                </a:cubicBezTo>
                <a:cubicBezTo>
                  <a:pt x="678993" y="196498"/>
                  <a:pt x="652918" y="182424"/>
                  <a:pt x="637563" y="159391"/>
                </a:cubicBezTo>
                <a:cubicBezTo>
                  <a:pt x="631970" y="151002"/>
                  <a:pt x="628658" y="140522"/>
                  <a:pt x="620785" y="134224"/>
                </a:cubicBezTo>
                <a:cubicBezTo>
                  <a:pt x="613880" y="128700"/>
                  <a:pt x="604007" y="128631"/>
                  <a:pt x="595618" y="125835"/>
                </a:cubicBezTo>
                <a:cubicBezTo>
                  <a:pt x="573474" y="96310"/>
                  <a:pt x="550077" y="58523"/>
                  <a:pt x="520117" y="33556"/>
                </a:cubicBezTo>
                <a:cubicBezTo>
                  <a:pt x="512372" y="27101"/>
                  <a:pt x="503968" y="21287"/>
                  <a:pt x="494950" y="16778"/>
                </a:cubicBezTo>
                <a:cubicBezTo>
                  <a:pt x="477753" y="8179"/>
                  <a:pt x="443792" y="3191"/>
                  <a:pt x="427838" y="0"/>
                </a:cubicBezTo>
                <a:cubicBezTo>
                  <a:pt x="408506" y="3222"/>
                  <a:pt x="372989" y="6452"/>
                  <a:pt x="352337" y="16778"/>
                </a:cubicBezTo>
                <a:cubicBezTo>
                  <a:pt x="287288" y="49303"/>
                  <a:pt x="365261" y="20859"/>
                  <a:pt x="302003" y="41945"/>
                </a:cubicBezTo>
                <a:cubicBezTo>
                  <a:pt x="293614" y="50334"/>
                  <a:pt x="284431" y="57998"/>
                  <a:pt x="276836" y="67112"/>
                </a:cubicBezTo>
                <a:cubicBezTo>
                  <a:pt x="270381" y="74857"/>
                  <a:pt x="267187" y="85150"/>
                  <a:pt x="260058" y="92279"/>
                </a:cubicBezTo>
                <a:cubicBezTo>
                  <a:pt x="252929" y="99408"/>
                  <a:pt x="243280" y="103464"/>
                  <a:pt x="234891" y="109057"/>
                </a:cubicBezTo>
                <a:cubicBezTo>
                  <a:pt x="226502" y="123039"/>
                  <a:pt x="218478" y="137246"/>
                  <a:pt x="209724" y="151002"/>
                </a:cubicBezTo>
                <a:cubicBezTo>
                  <a:pt x="198898" y="168014"/>
                  <a:pt x="176168" y="201336"/>
                  <a:pt x="176168" y="201336"/>
                </a:cubicBezTo>
                <a:cubicBezTo>
                  <a:pt x="173372" y="218114"/>
                  <a:pt x="171904" y="235168"/>
                  <a:pt x="167779" y="251670"/>
                </a:cubicBezTo>
                <a:cubicBezTo>
                  <a:pt x="150117" y="322319"/>
                  <a:pt x="151001" y="281526"/>
                  <a:pt x="151001" y="310393"/>
                </a:cubicBezTo>
              </a:path>
            </a:pathLst>
          </a:cu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Doubling</a:t>
            </a:r>
            <a:r>
              <a:rPr lang="en-US" dirty="0"/>
              <a:t> by Stitching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4B7918C-410D-4690-9269-64292176264B}"/>
              </a:ext>
            </a:extLst>
          </p:cNvPr>
          <p:cNvSpPr/>
          <p:nvPr/>
        </p:nvSpPr>
        <p:spPr>
          <a:xfrm>
            <a:off x="5468625" y="2007455"/>
            <a:ext cx="3685736" cy="41925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C4B194-34DD-496F-9AEB-825F179B99CA}"/>
              </a:ext>
            </a:extLst>
          </p:cNvPr>
          <p:cNvSpPr/>
          <p:nvPr/>
        </p:nvSpPr>
        <p:spPr>
          <a:xfrm>
            <a:off x="6391232" y="401907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A513767-224C-4889-BDFE-8362D0E3A4BB}"/>
              </a:ext>
            </a:extLst>
          </p:cNvPr>
          <p:cNvSpPr/>
          <p:nvPr/>
        </p:nvSpPr>
        <p:spPr>
          <a:xfrm>
            <a:off x="7179024" y="310290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15F5D7F-C615-4986-97C2-E78C35392723}"/>
              </a:ext>
            </a:extLst>
          </p:cNvPr>
          <p:cNvSpPr/>
          <p:nvPr/>
        </p:nvSpPr>
        <p:spPr>
          <a:xfrm>
            <a:off x="6589363" y="528468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886BC7B-7E44-4FCC-A7AA-C235B46DAEA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157925" y="2554311"/>
            <a:ext cx="112539" cy="548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2448176-F2B2-4F6D-9A95-3D5B5D500B2D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406474" y="3247382"/>
            <a:ext cx="799332" cy="213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6CAB068-FEF8-450C-A140-B33C130A39BE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7211850" y="3272170"/>
            <a:ext cx="58614" cy="1322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29E913D-9AB4-4B81-BF5F-268ADA34FAAE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7361904" y="3058323"/>
            <a:ext cx="514461" cy="129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70F4F06-5DAD-4EBF-B7E3-1C61ED1F1941}"/>
              </a:ext>
            </a:extLst>
          </p:cNvPr>
          <p:cNvCxnSpPr>
            <a:cxnSpLocks/>
          </p:cNvCxnSpPr>
          <p:nvPr/>
        </p:nvCxnSpPr>
        <p:spPr>
          <a:xfrm flipH="1">
            <a:off x="7276508" y="3994287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9570E23-D4E6-4FEF-A44A-A6D90E6A5727}"/>
              </a:ext>
            </a:extLst>
          </p:cNvPr>
          <p:cNvCxnSpPr>
            <a:cxnSpLocks/>
          </p:cNvCxnSpPr>
          <p:nvPr/>
        </p:nvCxnSpPr>
        <p:spPr>
          <a:xfrm flipH="1">
            <a:off x="7871862" y="4019075"/>
            <a:ext cx="25204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3609779-896D-411A-8F37-354511EAB383}"/>
              </a:ext>
            </a:extLst>
          </p:cNvPr>
          <p:cNvCxnSpPr>
            <a:stCxn id="19" idx="0"/>
            <a:endCxn id="12" idx="4"/>
          </p:cNvCxnSpPr>
          <p:nvPr/>
        </p:nvCxnSpPr>
        <p:spPr>
          <a:xfrm flipH="1" flipV="1">
            <a:off x="6482672" y="4188337"/>
            <a:ext cx="19813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170B732-EE3E-430A-A93A-770571649665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6547330" y="4163549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43943EE-12EF-41BA-9065-DBF12317606E}"/>
              </a:ext>
            </a:extLst>
          </p:cNvPr>
          <p:cNvCxnSpPr>
            <a:stCxn id="12" idx="7"/>
            <a:endCxn id="13" idx="3"/>
          </p:cNvCxnSpPr>
          <p:nvPr/>
        </p:nvCxnSpPr>
        <p:spPr>
          <a:xfrm flipV="1">
            <a:off x="6547330" y="3247382"/>
            <a:ext cx="658476" cy="796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799214" y="1867762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506B8FD2-8BC2-4B4C-9D90-FF1EC32C8062}"/>
              </a:ext>
            </a:extLst>
          </p:cNvPr>
          <p:cNvSpPr/>
          <p:nvPr/>
        </p:nvSpPr>
        <p:spPr>
          <a:xfrm>
            <a:off x="7055752" y="2434624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344DAFD-D5D5-4874-AB8B-00236FB2EF54}"/>
              </a:ext>
            </a:extLst>
          </p:cNvPr>
          <p:cNvSpPr/>
          <p:nvPr/>
        </p:nvSpPr>
        <p:spPr>
          <a:xfrm>
            <a:off x="7780422" y="297906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4F3D5FA-99A7-4839-B57E-C0F89E2617DA}"/>
              </a:ext>
            </a:extLst>
          </p:cNvPr>
          <p:cNvSpPr/>
          <p:nvPr/>
        </p:nvSpPr>
        <p:spPr>
          <a:xfrm>
            <a:off x="8016953" y="3897262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FFB3BE2-93EC-4F8E-A0EA-D07721B51382}"/>
              </a:ext>
            </a:extLst>
          </p:cNvPr>
          <p:cNvSpPr/>
          <p:nvPr/>
        </p:nvSpPr>
        <p:spPr>
          <a:xfrm>
            <a:off x="7135920" y="4560346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CBFFFF0-FBF1-439D-B787-CA1B25775D93}"/>
              </a:ext>
            </a:extLst>
          </p:cNvPr>
          <p:cNvSpPr/>
          <p:nvPr/>
        </p:nvSpPr>
        <p:spPr>
          <a:xfrm>
            <a:off x="7760014" y="5089739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2469AB2-9597-4E4A-9F3B-D51F3F87C740}"/>
              </a:ext>
            </a:extLst>
          </p:cNvPr>
          <p:cNvSpPr/>
          <p:nvPr/>
        </p:nvSpPr>
        <p:spPr>
          <a:xfrm>
            <a:off x="6257076" y="3376076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F0539AD-CDF5-4AF6-B9D7-34F0B6442D4A}"/>
              </a:ext>
            </a:extLst>
          </p:cNvPr>
          <p:cNvSpPr txBox="1"/>
          <p:nvPr/>
        </p:nvSpPr>
        <p:spPr>
          <a:xfrm>
            <a:off x="7065317" y="4643152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2F4028A-1BD1-4CDF-8C4F-2CEE629A82B4}"/>
              </a:ext>
            </a:extLst>
          </p:cNvPr>
          <p:cNvSpPr/>
          <p:nvPr/>
        </p:nvSpPr>
        <p:spPr>
          <a:xfrm>
            <a:off x="7315200" y="2986481"/>
            <a:ext cx="1065402" cy="1703206"/>
          </a:xfrm>
          <a:custGeom>
            <a:avLst/>
            <a:gdLst>
              <a:gd name="connsiteX0" fmla="*/ 0 w 1065402"/>
              <a:gd name="connsiteY0" fmla="*/ 1677798 h 1703206"/>
              <a:gd name="connsiteX1" fmla="*/ 268448 w 1065402"/>
              <a:gd name="connsiteY1" fmla="*/ 1669409 h 1703206"/>
              <a:gd name="connsiteX2" fmla="*/ 276837 w 1065402"/>
              <a:gd name="connsiteY2" fmla="*/ 1644242 h 1703206"/>
              <a:gd name="connsiteX3" fmla="*/ 268448 w 1065402"/>
              <a:gd name="connsiteY3" fmla="*/ 1560352 h 1703206"/>
              <a:gd name="connsiteX4" fmla="*/ 234892 w 1065402"/>
              <a:gd name="connsiteY4" fmla="*/ 1501629 h 1703206"/>
              <a:gd name="connsiteX5" fmla="*/ 226503 w 1065402"/>
              <a:gd name="connsiteY5" fmla="*/ 1476462 h 1703206"/>
              <a:gd name="connsiteX6" fmla="*/ 201336 w 1065402"/>
              <a:gd name="connsiteY6" fmla="*/ 1451295 h 1703206"/>
              <a:gd name="connsiteX7" fmla="*/ 167780 w 1065402"/>
              <a:gd name="connsiteY7" fmla="*/ 1400961 h 1703206"/>
              <a:gd name="connsiteX8" fmla="*/ 151002 w 1065402"/>
              <a:gd name="connsiteY8" fmla="*/ 1350627 h 1703206"/>
              <a:gd name="connsiteX9" fmla="*/ 159391 w 1065402"/>
              <a:gd name="connsiteY9" fmla="*/ 1325460 h 1703206"/>
              <a:gd name="connsiteX10" fmla="*/ 184558 w 1065402"/>
              <a:gd name="connsiteY10" fmla="*/ 1317071 h 1703206"/>
              <a:gd name="connsiteX11" fmla="*/ 234892 w 1065402"/>
              <a:gd name="connsiteY11" fmla="*/ 1291904 h 1703206"/>
              <a:gd name="connsiteX12" fmla="*/ 318782 w 1065402"/>
              <a:gd name="connsiteY12" fmla="*/ 1317071 h 1703206"/>
              <a:gd name="connsiteX13" fmla="*/ 352338 w 1065402"/>
              <a:gd name="connsiteY13" fmla="*/ 1325460 h 1703206"/>
              <a:gd name="connsiteX14" fmla="*/ 444617 w 1065402"/>
              <a:gd name="connsiteY14" fmla="*/ 1375794 h 1703206"/>
              <a:gd name="connsiteX15" fmla="*/ 536895 w 1065402"/>
              <a:gd name="connsiteY15" fmla="*/ 1400961 h 1703206"/>
              <a:gd name="connsiteX16" fmla="*/ 562062 w 1065402"/>
              <a:gd name="connsiteY16" fmla="*/ 1417739 h 1703206"/>
              <a:gd name="connsiteX17" fmla="*/ 587229 w 1065402"/>
              <a:gd name="connsiteY17" fmla="*/ 1375794 h 1703206"/>
              <a:gd name="connsiteX18" fmla="*/ 553673 w 1065402"/>
              <a:gd name="connsiteY18" fmla="*/ 1291904 h 1703206"/>
              <a:gd name="connsiteX19" fmla="*/ 528506 w 1065402"/>
              <a:gd name="connsiteY19" fmla="*/ 1258348 h 1703206"/>
              <a:gd name="connsiteX20" fmla="*/ 478172 w 1065402"/>
              <a:gd name="connsiteY20" fmla="*/ 1182847 h 1703206"/>
              <a:gd name="connsiteX21" fmla="*/ 461394 w 1065402"/>
              <a:gd name="connsiteY21" fmla="*/ 1157680 h 1703206"/>
              <a:gd name="connsiteX22" fmla="*/ 419450 w 1065402"/>
              <a:gd name="connsiteY22" fmla="*/ 1124125 h 1703206"/>
              <a:gd name="connsiteX23" fmla="*/ 377505 w 1065402"/>
              <a:gd name="connsiteY23" fmla="*/ 1065402 h 1703206"/>
              <a:gd name="connsiteX24" fmla="*/ 352338 w 1065402"/>
              <a:gd name="connsiteY24" fmla="*/ 1023457 h 1703206"/>
              <a:gd name="connsiteX25" fmla="*/ 327171 w 1065402"/>
              <a:gd name="connsiteY25" fmla="*/ 998290 h 1703206"/>
              <a:gd name="connsiteX26" fmla="*/ 310393 w 1065402"/>
              <a:gd name="connsiteY26" fmla="*/ 956345 h 1703206"/>
              <a:gd name="connsiteX27" fmla="*/ 293615 w 1065402"/>
              <a:gd name="connsiteY27" fmla="*/ 922789 h 1703206"/>
              <a:gd name="connsiteX28" fmla="*/ 285226 w 1065402"/>
              <a:gd name="connsiteY28" fmla="*/ 880844 h 1703206"/>
              <a:gd name="connsiteX29" fmla="*/ 302004 w 1065402"/>
              <a:gd name="connsiteY29" fmla="*/ 771787 h 1703206"/>
              <a:gd name="connsiteX30" fmla="*/ 327171 w 1065402"/>
              <a:gd name="connsiteY30" fmla="*/ 738231 h 1703206"/>
              <a:gd name="connsiteX31" fmla="*/ 394283 w 1065402"/>
              <a:gd name="connsiteY31" fmla="*/ 687897 h 1703206"/>
              <a:gd name="connsiteX32" fmla="*/ 444617 w 1065402"/>
              <a:gd name="connsiteY32" fmla="*/ 679508 h 1703206"/>
              <a:gd name="connsiteX33" fmla="*/ 511728 w 1065402"/>
              <a:gd name="connsiteY33" fmla="*/ 654341 h 1703206"/>
              <a:gd name="connsiteX34" fmla="*/ 813732 w 1065402"/>
              <a:gd name="connsiteY34" fmla="*/ 629174 h 1703206"/>
              <a:gd name="connsiteX35" fmla="*/ 796954 w 1065402"/>
              <a:gd name="connsiteY35" fmla="*/ 536895 h 1703206"/>
              <a:gd name="connsiteX36" fmla="*/ 780176 w 1065402"/>
              <a:gd name="connsiteY36" fmla="*/ 511728 h 1703206"/>
              <a:gd name="connsiteX37" fmla="*/ 763398 w 1065402"/>
              <a:gd name="connsiteY37" fmla="*/ 469783 h 1703206"/>
              <a:gd name="connsiteX38" fmla="*/ 721453 w 1065402"/>
              <a:gd name="connsiteY38" fmla="*/ 377504 h 1703206"/>
              <a:gd name="connsiteX39" fmla="*/ 729842 w 1065402"/>
              <a:gd name="connsiteY39" fmla="*/ 327170 h 1703206"/>
              <a:gd name="connsiteX40" fmla="*/ 755009 w 1065402"/>
              <a:gd name="connsiteY40" fmla="*/ 302003 h 1703206"/>
              <a:gd name="connsiteX41" fmla="*/ 780176 w 1065402"/>
              <a:gd name="connsiteY41" fmla="*/ 293614 h 1703206"/>
              <a:gd name="connsiteX42" fmla="*/ 906011 w 1065402"/>
              <a:gd name="connsiteY42" fmla="*/ 285225 h 1703206"/>
              <a:gd name="connsiteX43" fmla="*/ 981512 w 1065402"/>
              <a:gd name="connsiteY43" fmla="*/ 260058 h 1703206"/>
              <a:gd name="connsiteX44" fmla="*/ 1006679 w 1065402"/>
              <a:gd name="connsiteY44" fmla="*/ 251669 h 1703206"/>
              <a:gd name="connsiteX45" fmla="*/ 1031846 w 1065402"/>
              <a:gd name="connsiteY45" fmla="*/ 226502 h 1703206"/>
              <a:gd name="connsiteX46" fmla="*/ 1057013 w 1065402"/>
              <a:gd name="connsiteY46" fmla="*/ 218113 h 1703206"/>
              <a:gd name="connsiteX47" fmla="*/ 1065402 w 1065402"/>
              <a:gd name="connsiteY47" fmla="*/ 192947 h 1703206"/>
              <a:gd name="connsiteX48" fmla="*/ 1057013 w 1065402"/>
              <a:gd name="connsiteY48" fmla="*/ 159391 h 1703206"/>
              <a:gd name="connsiteX49" fmla="*/ 989901 w 1065402"/>
              <a:gd name="connsiteY49" fmla="*/ 75501 h 1703206"/>
              <a:gd name="connsiteX50" fmla="*/ 964734 w 1065402"/>
              <a:gd name="connsiteY50" fmla="*/ 67112 h 1703206"/>
              <a:gd name="connsiteX51" fmla="*/ 939567 w 1065402"/>
              <a:gd name="connsiteY51" fmla="*/ 50334 h 1703206"/>
              <a:gd name="connsiteX52" fmla="*/ 914400 w 1065402"/>
              <a:gd name="connsiteY52" fmla="*/ 41945 h 1703206"/>
              <a:gd name="connsiteX53" fmla="*/ 838899 w 1065402"/>
              <a:gd name="connsiteY53" fmla="*/ 8389 h 1703206"/>
              <a:gd name="connsiteX54" fmla="*/ 813732 w 1065402"/>
              <a:gd name="connsiteY54" fmla="*/ 0 h 1703206"/>
              <a:gd name="connsiteX55" fmla="*/ 729842 w 1065402"/>
              <a:gd name="connsiteY55" fmla="*/ 16778 h 1703206"/>
              <a:gd name="connsiteX56" fmla="*/ 704675 w 1065402"/>
              <a:gd name="connsiteY56" fmla="*/ 33556 h 1703206"/>
              <a:gd name="connsiteX57" fmla="*/ 645952 w 1065402"/>
              <a:gd name="connsiteY57" fmla="*/ 41945 h 17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65402" h="1703206">
                <a:moveTo>
                  <a:pt x="0" y="1677798"/>
                </a:moveTo>
                <a:cubicBezTo>
                  <a:pt x="108813" y="1714069"/>
                  <a:pt x="78089" y="1711711"/>
                  <a:pt x="268448" y="1669409"/>
                </a:cubicBezTo>
                <a:cubicBezTo>
                  <a:pt x="277080" y="1667491"/>
                  <a:pt x="274041" y="1652631"/>
                  <a:pt x="276837" y="1644242"/>
                </a:cubicBezTo>
                <a:cubicBezTo>
                  <a:pt x="274041" y="1616279"/>
                  <a:pt x="274336" y="1587831"/>
                  <a:pt x="268448" y="1560352"/>
                </a:cubicBezTo>
                <a:cubicBezTo>
                  <a:pt x="262933" y="1534614"/>
                  <a:pt x="245891" y="1523628"/>
                  <a:pt x="234892" y="1501629"/>
                </a:cubicBezTo>
                <a:cubicBezTo>
                  <a:pt x="230937" y="1493720"/>
                  <a:pt x="231408" y="1483820"/>
                  <a:pt x="226503" y="1476462"/>
                </a:cubicBezTo>
                <a:cubicBezTo>
                  <a:pt x="219922" y="1466591"/>
                  <a:pt x="208620" y="1460660"/>
                  <a:pt x="201336" y="1451295"/>
                </a:cubicBezTo>
                <a:cubicBezTo>
                  <a:pt x="188956" y="1435378"/>
                  <a:pt x="174157" y="1420091"/>
                  <a:pt x="167780" y="1400961"/>
                </a:cubicBezTo>
                <a:lnTo>
                  <a:pt x="151002" y="1350627"/>
                </a:lnTo>
                <a:cubicBezTo>
                  <a:pt x="153798" y="1342238"/>
                  <a:pt x="153138" y="1331713"/>
                  <a:pt x="159391" y="1325460"/>
                </a:cubicBezTo>
                <a:cubicBezTo>
                  <a:pt x="165644" y="1319207"/>
                  <a:pt x="176649" y="1321026"/>
                  <a:pt x="184558" y="1317071"/>
                </a:cubicBezTo>
                <a:cubicBezTo>
                  <a:pt x="249607" y="1284546"/>
                  <a:pt x="171634" y="1312990"/>
                  <a:pt x="234892" y="1291904"/>
                </a:cubicBezTo>
                <a:lnTo>
                  <a:pt x="318782" y="1317071"/>
                </a:lnTo>
                <a:cubicBezTo>
                  <a:pt x="329868" y="1320238"/>
                  <a:pt x="341633" y="1321178"/>
                  <a:pt x="352338" y="1325460"/>
                </a:cubicBezTo>
                <a:cubicBezTo>
                  <a:pt x="419095" y="1352163"/>
                  <a:pt x="384989" y="1345979"/>
                  <a:pt x="444617" y="1375794"/>
                </a:cubicBezTo>
                <a:cubicBezTo>
                  <a:pt x="485034" y="1396003"/>
                  <a:pt x="491272" y="1393357"/>
                  <a:pt x="536895" y="1400961"/>
                </a:cubicBezTo>
                <a:cubicBezTo>
                  <a:pt x="545284" y="1406554"/>
                  <a:pt x="552081" y="1416313"/>
                  <a:pt x="562062" y="1417739"/>
                </a:cubicBezTo>
                <a:cubicBezTo>
                  <a:pt x="609975" y="1424584"/>
                  <a:pt x="595242" y="1402505"/>
                  <a:pt x="587229" y="1375794"/>
                </a:cubicBezTo>
                <a:cubicBezTo>
                  <a:pt x="578540" y="1346832"/>
                  <a:pt x="569844" y="1317777"/>
                  <a:pt x="553673" y="1291904"/>
                </a:cubicBezTo>
                <a:cubicBezTo>
                  <a:pt x="546263" y="1280048"/>
                  <a:pt x="536465" y="1269844"/>
                  <a:pt x="528506" y="1258348"/>
                </a:cubicBezTo>
                <a:cubicBezTo>
                  <a:pt x="511289" y="1233479"/>
                  <a:pt x="494950" y="1208014"/>
                  <a:pt x="478172" y="1182847"/>
                </a:cubicBezTo>
                <a:cubicBezTo>
                  <a:pt x="472579" y="1174458"/>
                  <a:pt x="469267" y="1163978"/>
                  <a:pt x="461394" y="1157680"/>
                </a:cubicBezTo>
                <a:cubicBezTo>
                  <a:pt x="447413" y="1146495"/>
                  <a:pt x="432111" y="1136786"/>
                  <a:pt x="419450" y="1124125"/>
                </a:cubicBezTo>
                <a:cubicBezTo>
                  <a:pt x="411246" y="1115921"/>
                  <a:pt x="385444" y="1078104"/>
                  <a:pt x="377505" y="1065402"/>
                </a:cubicBezTo>
                <a:cubicBezTo>
                  <a:pt x="368863" y="1051575"/>
                  <a:pt x="362121" y="1036501"/>
                  <a:pt x="352338" y="1023457"/>
                </a:cubicBezTo>
                <a:cubicBezTo>
                  <a:pt x="345220" y="1013966"/>
                  <a:pt x="335560" y="1006679"/>
                  <a:pt x="327171" y="998290"/>
                </a:cubicBezTo>
                <a:cubicBezTo>
                  <a:pt x="321578" y="984308"/>
                  <a:pt x="316509" y="970106"/>
                  <a:pt x="310393" y="956345"/>
                </a:cubicBezTo>
                <a:cubicBezTo>
                  <a:pt x="305314" y="944917"/>
                  <a:pt x="297570" y="934653"/>
                  <a:pt x="293615" y="922789"/>
                </a:cubicBezTo>
                <a:cubicBezTo>
                  <a:pt x="289106" y="909262"/>
                  <a:pt x="288022" y="894826"/>
                  <a:pt x="285226" y="880844"/>
                </a:cubicBezTo>
                <a:cubicBezTo>
                  <a:pt x="286176" y="871342"/>
                  <a:pt x="287346" y="797439"/>
                  <a:pt x="302004" y="771787"/>
                </a:cubicBezTo>
                <a:cubicBezTo>
                  <a:pt x="308941" y="759648"/>
                  <a:pt x="316825" y="747636"/>
                  <a:pt x="327171" y="738231"/>
                </a:cubicBezTo>
                <a:cubicBezTo>
                  <a:pt x="347862" y="719421"/>
                  <a:pt x="366700" y="692494"/>
                  <a:pt x="394283" y="687897"/>
                </a:cubicBezTo>
                <a:lnTo>
                  <a:pt x="444617" y="679508"/>
                </a:lnTo>
                <a:cubicBezTo>
                  <a:pt x="449984" y="677361"/>
                  <a:pt x="498576" y="656971"/>
                  <a:pt x="511728" y="654341"/>
                </a:cubicBezTo>
                <a:cubicBezTo>
                  <a:pt x="590220" y="638643"/>
                  <a:pt x="800262" y="630103"/>
                  <a:pt x="813732" y="629174"/>
                </a:cubicBezTo>
                <a:cubicBezTo>
                  <a:pt x="812790" y="623520"/>
                  <a:pt x="800471" y="546275"/>
                  <a:pt x="796954" y="536895"/>
                </a:cubicBezTo>
                <a:cubicBezTo>
                  <a:pt x="793414" y="527455"/>
                  <a:pt x="784685" y="520746"/>
                  <a:pt x="780176" y="511728"/>
                </a:cubicBezTo>
                <a:cubicBezTo>
                  <a:pt x="773442" y="498259"/>
                  <a:pt x="769708" y="483456"/>
                  <a:pt x="763398" y="469783"/>
                </a:cubicBezTo>
                <a:cubicBezTo>
                  <a:pt x="718385" y="372255"/>
                  <a:pt x="740404" y="434356"/>
                  <a:pt x="721453" y="377504"/>
                </a:cubicBezTo>
                <a:cubicBezTo>
                  <a:pt x="724249" y="360726"/>
                  <a:pt x="722934" y="342713"/>
                  <a:pt x="729842" y="327170"/>
                </a:cubicBezTo>
                <a:cubicBezTo>
                  <a:pt x="734660" y="316329"/>
                  <a:pt x="745138" y="308584"/>
                  <a:pt x="755009" y="302003"/>
                </a:cubicBezTo>
                <a:cubicBezTo>
                  <a:pt x="762367" y="297098"/>
                  <a:pt x="771387" y="294591"/>
                  <a:pt x="780176" y="293614"/>
                </a:cubicBezTo>
                <a:cubicBezTo>
                  <a:pt x="821957" y="288972"/>
                  <a:pt x="864066" y="288021"/>
                  <a:pt x="906011" y="285225"/>
                </a:cubicBezTo>
                <a:lnTo>
                  <a:pt x="981512" y="260058"/>
                </a:lnTo>
                <a:lnTo>
                  <a:pt x="1006679" y="251669"/>
                </a:lnTo>
                <a:cubicBezTo>
                  <a:pt x="1015068" y="243280"/>
                  <a:pt x="1021975" y="233083"/>
                  <a:pt x="1031846" y="226502"/>
                </a:cubicBezTo>
                <a:cubicBezTo>
                  <a:pt x="1039204" y="221597"/>
                  <a:pt x="1050760" y="224366"/>
                  <a:pt x="1057013" y="218113"/>
                </a:cubicBezTo>
                <a:cubicBezTo>
                  <a:pt x="1063266" y="211861"/>
                  <a:pt x="1062606" y="201336"/>
                  <a:pt x="1065402" y="192947"/>
                </a:cubicBezTo>
                <a:cubicBezTo>
                  <a:pt x="1062606" y="181762"/>
                  <a:pt x="1062169" y="169703"/>
                  <a:pt x="1057013" y="159391"/>
                </a:cubicBezTo>
                <a:cubicBezTo>
                  <a:pt x="1044689" y="134743"/>
                  <a:pt x="1014176" y="92841"/>
                  <a:pt x="989901" y="75501"/>
                </a:cubicBezTo>
                <a:cubicBezTo>
                  <a:pt x="982705" y="70361"/>
                  <a:pt x="972643" y="71067"/>
                  <a:pt x="964734" y="67112"/>
                </a:cubicBezTo>
                <a:cubicBezTo>
                  <a:pt x="955716" y="62603"/>
                  <a:pt x="948585" y="54843"/>
                  <a:pt x="939567" y="50334"/>
                </a:cubicBezTo>
                <a:cubicBezTo>
                  <a:pt x="931658" y="46379"/>
                  <a:pt x="922309" y="45900"/>
                  <a:pt x="914400" y="41945"/>
                </a:cubicBezTo>
                <a:cubicBezTo>
                  <a:pt x="834635" y="2063"/>
                  <a:pt x="968756" y="51675"/>
                  <a:pt x="838899" y="8389"/>
                </a:cubicBezTo>
                <a:lnTo>
                  <a:pt x="813732" y="0"/>
                </a:lnTo>
                <a:cubicBezTo>
                  <a:pt x="792091" y="3092"/>
                  <a:pt x="753269" y="5065"/>
                  <a:pt x="729842" y="16778"/>
                </a:cubicBezTo>
                <a:cubicBezTo>
                  <a:pt x="720824" y="21287"/>
                  <a:pt x="713942" y="29584"/>
                  <a:pt x="704675" y="33556"/>
                </a:cubicBezTo>
                <a:cubicBezTo>
                  <a:pt x="680353" y="43980"/>
                  <a:pt x="670008" y="41945"/>
                  <a:pt x="645952" y="41945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xmlns="" id="{0E9F6703-B397-4349-80BC-CDE832435911}"/>
              </a:ext>
            </a:extLst>
          </p:cNvPr>
          <p:cNvSpPr/>
          <p:nvPr/>
        </p:nvSpPr>
        <p:spPr>
          <a:xfrm>
            <a:off x="5830328" y="2523469"/>
            <a:ext cx="1996600" cy="1243188"/>
          </a:xfrm>
          <a:custGeom>
            <a:avLst/>
            <a:gdLst>
              <a:gd name="connsiteX0" fmla="*/ 1996600 w 1996600"/>
              <a:gd name="connsiteY0" fmla="*/ 614014 h 1243188"/>
              <a:gd name="connsiteX1" fmla="*/ 1979822 w 1996600"/>
              <a:gd name="connsiteY1" fmla="*/ 655959 h 1243188"/>
              <a:gd name="connsiteX2" fmla="*/ 1954655 w 1996600"/>
              <a:gd name="connsiteY2" fmla="*/ 689514 h 1243188"/>
              <a:gd name="connsiteX3" fmla="*/ 1937878 w 1996600"/>
              <a:gd name="connsiteY3" fmla="*/ 714681 h 1243188"/>
              <a:gd name="connsiteX4" fmla="*/ 1912711 w 1996600"/>
              <a:gd name="connsiteY4" fmla="*/ 756626 h 1243188"/>
              <a:gd name="connsiteX5" fmla="*/ 1862377 w 1996600"/>
              <a:gd name="connsiteY5" fmla="*/ 798571 h 1243188"/>
              <a:gd name="connsiteX6" fmla="*/ 1770098 w 1996600"/>
              <a:gd name="connsiteY6" fmla="*/ 823738 h 1243188"/>
              <a:gd name="connsiteX7" fmla="*/ 1627485 w 1996600"/>
              <a:gd name="connsiteY7" fmla="*/ 815349 h 1243188"/>
              <a:gd name="connsiteX8" fmla="*/ 1543595 w 1996600"/>
              <a:gd name="connsiteY8" fmla="*/ 832127 h 1243188"/>
              <a:gd name="connsiteX9" fmla="*/ 1535206 w 1996600"/>
              <a:gd name="connsiteY9" fmla="*/ 865683 h 1243188"/>
              <a:gd name="connsiteX10" fmla="*/ 1526817 w 1996600"/>
              <a:gd name="connsiteY10" fmla="*/ 890850 h 1243188"/>
              <a:gd name="connsiteX11" fmla="*/ 1493261 w 1996600"/>
              <a:gd name="connsiteY11" fmla="*/ 949573 h 1243188"/>
              <a:gd name="connsiteX12" fmla="*/ 1459705 w 1996600"/>
              <a:gd name="connsiteY12" fmla="*/ 1008296 h 1243188"/>
              <a:gd name="connsiteX13" fmla="*/ 1392593 w 1996600"/>
              <a:gd name="connsiteY13" fmla="*/ 1041852 h 1243188"/>
              <a:gd name="connsiteX14" fmla="*/ 1325481 w 1996600"/>
              <a:gd name="connsiteY14" fmla="*/ 1067019 h 1243188"/>
              <a:gd name="connsiteX15" fmla="*/ 1208035 w 1996600"/>
              <a:gd name="connsiteY15" fmla="*/ 1083797 h 1243188"/>
              <a:gd name="connsiteX16" fmla="*/ 973144 w 1996600"/>
              <a:gd name="connsiteY16" fmla="*/ 1092186 h 1243188"/>
              <a:gd name="connsiteX17" fmla="*/ 880865 w 1996600"/>
              <a:gd name="connsiteY17" fmla="*/ 1134131 h 1243188"/>
              <a:gd name="connsiteX18" fmla="*/ 855698 w 1996600"/>
              <a:gd name="connsiteY18" fmla="*/ 1142520 h 1243188"/>
              <a:gd name="connsiteX19" fmla="*/ 813753 w 1996600"/>
              <a:gd name="connsiteY19" fmla="*/ 1159298 h 1243188"/>
              <a:gd name="connsiteX20" fmla="*/ 788586 w 1996600"/>
              <a:gd name="connsiteY20" fmla="*/ 1167687 h 1243188"/>
              <a:gd name="connsiteX21" fmla="*/ 721474 w 1996600"/>
              <a:gd name="connsiteY21" fmla="*/ 1201243 h 1243188"/>
              <a:gd name="connsiteX22" fmla="*/ 696307 w 1996600"/>
              <a:gd name="connsiteY22" fmla="*/ 1209632 h 1243188"/>
              <a:gd name="connsiteX23" fmla="*/ 662751 w 1996600"/>
              <a:gd name="connsiteY23" fmla="*/ 1226410 h 1243188"/>
              <a:gd name="connsiteX24" fmla="*/ 520138 w 1996600"/>
              <a:gd name="connsiteY24" fmla="*/ 1243188 h 1243188"/>
              <a:gd name="connsiteX25" fmla="*/ 419470 w 1996600"/>
              <a:gd name="connsiteY25" fmla="*/ 1234799 h 1243188"/>
              <a:gd name="connsiteX26" fmla="*/ 394303 w 1996600"/>
              <a:gd name="connsiteY26" fmla="*/ 1226410 h 1243188"/>
              <a:gd name="connsiteX27" fmla="*/ 360747 w 1996600"/>
              <a:gd name="connsiteY27" fmla="*/ 1218021 h 1243188"/>
              <a:gd name="connsiteX28" fmla="*/ 335580 w 1996600"/>
              <a:gd name="connsiteY28" fmla="*/ 1201243 h 1243188"/>
              <a:gd name="connsiteX29" fmla="*/ 268468 w 1996600"/>
              <a:gd name="connsiteY29" fmla="*/ 1167687 h 1243188"/>
              <a:gd name="connsiteX30" fmla="*/ 243301 w 1996600"/>
              <a:gd name="connsiteY30" fmla="*/ 1150909 h 1243188"/>
              <a:gd name="connsiteX31" fmla="*/ 192967 w 1996600"/>
              <a:gd name="connsiteY31" fmla="*/ 1142520 h 1243188"/>
              <a:gd name="connsiteX32" fmla="*/ 167800 w 1996600"/>
              <a:gd name="connsiteY32" fmla="*/ 1125742 h 1243188"/>
              <a:gd name="connsiteX33" fmla="*/ 92300 w 1996600"/>
              <a:gd name="connsiteY33" fmla="*/ 1092186 h 1243188"/>
              <a:gd name="connsiteX34" fmla="*/ 33577 w 1996600"/>
              <a:gd name="connsiteY34" fmla="*/ 1058630 h 1243188"/>
              <a:gd name="connsiteX35" fmla="*/ 21 w 1996600"/>
              <a:gd name="connsiteY35" fmla="*/ 991518 h 1243188"/>
              <a:gd name="connsiteX36" fmla="*/ 41966 w 1996600"/>
              <a:gd name="connsiteY36" fmla="*/ 840516 h 1243188"/>
              <a:gd name="connsiteX37" fmla="*/ 67133 w 1996600"/>
              <a:gd name="connsiteY37" fmla="*/ 815349 h 1243188"/>
              <a:gd name="connsiteX38" fmla="*/ 100689 w 1996600"/>
              <a:gd name="connsiteY38" fmla="*/ 765015 h 1243188"/>
              <a:gd name="connsiteX39" fmla="*/ 134244 w 1996600"/>
              <a:gd name="connsiteY39" fmla="*/ 714681 h 1243188"/>
              <a:gd name="connsiteX40" fmla="*/ 184578 w 1996600"/>
              <a:gd name="connsiteY40" fmla="*/ 614014 h 1243188"/>
              <a:gd name="connsiteX41" fmla="*/ 209745 w 1996600"/>
              <a:gd name="connsiteY41" fmla="*/ 605625 h 1243188"/>
              <a:gd name="connsiteX42" fmla="*/ 268468 w 1996600"/>
              <a:gd name="connsiteY42" fmla="*/ 580458 h 1243188"/>
              <a:gd name="connsiteX43" fmla="*/ 570472 w 1996600"/>
              <a:gd name="connsiteY43" fmla="*/ 563680 h 1243188"/>
              <a:gd name="connsiteX44" fmla="*/ 612417 w 1996600"/>
              <a:gd name="connsiteY44" fmla="*/ 555291 h 1243188"/>
              <a:gd name="connsiteX45" fmla="*/ 637584 w 1996600"/>
              <a:gd name="connsiteY45" fmla="*/ 546902 h 1243188"/>
              <a:gd name="connsiteX46" fmla="*/ 671140 w 1996600"/>
              <a:gd name="connsiteY46" fmla="*/ 538513 h 1243188"/>
              <a:gd name="connsiteX47" fmla="*/ 729863 w 1996600"/>
              <a:gd name="connsiteY47" fmla="*/ 504957 h 1243188"/>
              <a:gd name="connsiteX48" fmla="*/ 755030 w 1996600"/>
              <a:gd name="connsiteY48" fmla="*/ 496568 h 1243188"/>
              <a:gd name="connsiteX49" fmla="*/ 771808 w 1996600"/>
              <a:gd name="connsiteY49" fmla="*/ 471401 h 1243188"/>
              <a:gd name="connsiteX50" fmla="*/ 813753 w 1996600"/>
              <a:gd name="connsiteY50" fmla="*/ 429456 h 1243188"/>
              <a:gd name="connsiteX51" fmla="*/ 830531 w 1996600"/>
              <a:gd name="connsiteY51" fmla="*/ 379122 h 1243188"/>
              <a:gd name="connsiteX52" fmla="*/ 855698 w 1996600"/>
              <a:gd name="connsiteY52" fmla="*/ 303621 h 1243188"/>
              <a:gd name="connsiteX53" fmla="*/ 880865 w 1996600"/>
              <a:gd name="connsiteY53" fmla="*/ 286843 h 1243188"/>
              <a:gd name="connsiteX54" fmla="*/ 1006700 w 1996600"/>
              <a:gd name="connsiteY54" fmla="*/ 261676 h 1243188"/>
              <a:gd name="connsiteX55" fmla="*/ 1023478 w 1996600"/>
              <a:gd name="connsiteY55" fmla="*/ 228120 h 1243188"/>
              <a:gd name="connsiteX56" fmla="*/ 1040255 w 1996600"/>
              <a:gd name="connsiteY56" fmla="*/ 202953 h 1243188"/>
              <a:gd name="connsiteX57" fmla="*/ 1048644 w 1996600"/>
              <a:gd name="connsiteY57" fmla="*/ 177786 h 1243188"/>
              <a:gd name="connsiteX58" fmla="*/ 1065422 w 1996600"/>
              <a:gd name="connsiteY58" fmla="*/ 135841 h 1243188"/>
              <a:gd name="connsiteX59" fmla="*/ 1090589 w 1996600"/>
              <a:gd name="connsiteY59" fmla="*/ 51951 h 1243188"/>
              <a:gd name="connsiteX60" fmla="*/ 1115756 w 1996600"/>
              <a:gd name="connsiteY60" fmla="*/ 26784 h 1243188"/>
              <a:gd name="connsiteX61" fmla="*/ 1140923 w 1996600"/>
              <a:gd name="connsiteY61" fmla="*/ 18395 h 1243188"/>
              <a:gd name="connsiteX62" fmla="*/ 1166090 w 1996600"/>
              <a:gd name="connsiteY62" fmla="*/ 1617 h 1243188"/>
              <a:gd name="connsiteX63" fmla="*/ 1216424 w 1996600"/>
              <a:gd name="connsiteY63" fmla="*/ 1617 h 124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996600" h="1243188">
                <a:moveTo>
                  <a:pt x="1996600" y="614014"/>
                </a:moveTo>
                <a:cubicBezTo>
                  <a:pt x="1991007" y="627996"/>
                  <a:pt x="1987135" y="642795"/>
                  <a:pt x="1979822" y="655959"/>
                </a:cubicBezTo>
                <a:cubicBezTo>
                  <a:pt x="1973032" y="668181"/>
                  <a:pt x="1962781" y="678137"/>
                  <a:pt x="1954655" y="689514"/>
                </a:cubicBezTo>
                <a:cubicBezTo>
                  <a:pt x="1948795" y="697718"/>
                  <a:pt x="1943221" y="706131"/>
                  <a:pt x="1937878" y="714681"/>
                </a:cubicBezTo>
                <a:cubicBezTo>
                  <a:pt x="1929236" y="728508"/>
                  <a:pt x="1922494" y="743582"/>
                  <a:pt x="1912711" y="756626"/>
                </a:cubicBezTo>
                <a:cubicBezTo>
                  <a:pt x="1902833" y="769796"/>
                  <a:pt x="1878363" y="791466"/>
                  <a:pt x="1862377" y="798571"/>
                </a:cubicBezTo>
                <a:cubicBezTo>
                  <a:pt x="1827544" y="814052"/>
                  <a:pt x="1805982" y="816561"/>
                  <a:pt x="1770098" y="823738"/>
                </a:cubicBezTo>
                <a:cubicBezTo>
                  <a:pt x="1722560" y="820942"/>
                  <a:pt x="1675072" y="813587"/>
                  <a:pt x="1627485" y="815349"/>
                </a:cubicBezTo>
                <a:cubicBezTo>
                  <a:pt x="1598987" y="816404"/>
                  <a:pt x="1568630" y="818472"/>
                  <a:pt x="1543595" y="832127"/>
                </a:cubicBezTo>
                <a:cubicBezTo>
                  <a:pt x="1533473" y="837648"/>
                  <a:pt x="1538373" y="854597"/>
                  <a:pt x="1535206" y="865683"/>
                </a:cubicBezTo>
                <a:cubicBezTo>
                  <a:pt x="1532777" y="874186"/>
                  <a:pt x="1530772" y="882941"/>
                  <a:pt x="1526817" y="890850"/>
                </a:cubicBezTo>
                <a:cubicBezTo>
                  <a:pt x="1484692" y="975100"/>
                  <a:pt x="1537383" y="846622"/>
                  <a:pt x="1493261" y="949573"/>
                </a:cubicBezTo>
                <a:cubicBezTo>
                  <a:pt x="1482406" y="974902"/>
                  <a:pt x="1487086" y="988382"/>
                  <a:pt x="1459705" y="1008296"/>
                </a:cubicBezTo>
                <a:cubicBezTo>
                  <a:pt x="1439478" y="1023007"/>
                  <a:pt x="1415815" y="1032563"/>
                  <a:pt x="1392593" y="1041852"/>
                </a:cubicBezTo>
                <a:cubicBezTo>
                  <a:pt x="1379763" y="1046984"/>
                  <a:pt x="1343016" y="1062635"/>
                  <a:pt x="1325481" y="1067019"/>
                </a:cubicBezTo>
                <a:cubicBezTo>
                  <a:pt x="1290448" y="1075777"/>
                  <a:pt x="1241336" y="1081997"/>
                  <a:pt x="1208035" y="1083797"/>
                </a:cubicBezTo>
                <a:cubicBezTo>
                  <a:pt x="1129802" y="1088026"/>
                  <a:pt x="1051441" y="1089390"/>
                  <a:pt x="973144" y="1092186"/>
                </a:cubicBezTo>
                <a:cubicBezTo>
                  <a:pt x="870175" y="1126509"/>
                  <a:pt x="972241" y="1088443"/>
                  <a:pt x="880865" y="1134131"/>
                </a:cubicBezTo>
                <a:cubicBezTo>
                  <a:pt x="872956" y="1138086"/>
                  <a:pt x="863978" y="1139415"/>
                  <a:pt x="855698" y="1142520"/>
                </a:cubicBezTo>
                <a:cubicBezTo>
                  <a:pt x="841598" y="1147807"/>
                  <a:pt x="827853" y="1154011"/>
                  <a:pt x="813753" y="1159298"/>
                </a:cubicBezTo>
                <a:cubicBezTo>
                  <a:pt x="805473" y="1162403"/>
                  <a:pt x="796636" y="1164028"/>
                  <a:pt x="788586" y="1167687"/>
                </a:cubicBezTo>
                <a:cubicBezTo>
                  <a:pt x="765817" y="1178037"/>
                  <a:pt x="745202" y="1193334"/>
                  <a:pt x="721474" y="1201243"/>
                </a:cubicBezTo>
                <a:cubicBezTo>
                  <a:pt x="713085" y="1204039"/>
                  <a:pt x="704435" y="1206149"/>
                  <a:pt x="696307" y="1209632"/>
                </a:cubicBezTo>
                <a:cubicBezTo>
                  <a:pt x="684813" y="1214558"/>
                  <a:pt x="674729" y="1222817"/>
                  <a:pt x="662751" y="1226410"/>
                </a:cubicBezTo>
                <a:cubicBezTo>
                  <a:pt x="633476" y="1235193"/>
                  <a:pt x="535795" y="1241765"/>
                  <a:pt x="520138" y="1243188"/>
                </a:cubicBezTo>
                <a:cubicBezTo>
                  <a:pt x="486582" y="1240392"/>
                  <a:pt x="452847" y="1239249"/>
                  <a:pt x="419470" y="1234799"/>
                </a:cubicBezTo>
                <a:cubicBezTo>
                  <a:pt x="410705" y="1233630"/>
                  <a:pt x="402806" y="1228839"/>
                  <a:pt x="394303" y="1226410"/>
                </a:cubicBezTo>
                <a:cubicBezTo>
                  <a:pt x="383217" y="1223243"/>
                  <a:pt x="371932" y="1220817"/>
                  <a:pt x="360747" y="1218021"/>
                </a:cubicBezTo>
                <a:cubicBezTo>
                  <a:pt x="352358" y="1212428"/>
                  <a:pt x="344431" y="1206071"/>
                  <a:pt x="335580" y="1201243"/>
                </a:cubicBezTo>
                <a:cubicBezTo>
                  <a:pt x="313623" y="1189266"/>
                  <a:pt x="289279" y="1181561"/>
                  <a:pt x="268468" y="1167687"/>
                </a:cubicBezTo>
                <a:cubicBezTo>
                  <a:pt x="260079" y="1162094"/>
                  <a:pt x="252866" y="1154097"/>
                  <a:pt x="243301" y="1150909"/>
                </a:cubicBezTo>
                <a:cubicBezTo>
                  <a:pt x="227164" y="1145530"/>
                  <a:pt x="209745" y="1145316"/>
                  <a:pt x="192967" y="1142520"/>
                </a:cubicBezTo>
                <a:cubicBezTo>
                  <a:pt x="184578" y="1136927"/>
                  <a:pt x="176818" y="1130251"/>
                  <a:pt x="167800" y="1125742"/>
                </a:cubicBezTo>
                <a:cubicBezTo>
                  <a:pt x="128021" y="1105853"/>
                  <a:pt x="127883" y="1114426"/>
                  <a:pt x="92300" y="1092186"/>
                </a:cubicBezTo>
                <a:cubicBezTo>
                  <a:pt x="34259" y="1055910"/>
                  <a:pt x="83020" y="1075111"/>
                  <a:pt x="33577" y="1058630"/>
                </a:cubicBezTo>
                <a:cubicBezTo>
                  <a:pt x="30621" y="1053703"/>
                  <a:pt x="-947" y="1007966"/>
                  <a:pt x="21" y="991518"/>
                </a:cubicBezTo>
                <a:cubicBezTo>
                  <a:pt x="5475" y="898798"/>
                  <a:pt x="-2226" y="892073"/>
                  <a:pt x="41966" y="840516"/>
                </a:cubicBezTo>
                <a:cubicBezTo>
                  <a:pt x="49687" y="831508"/>
                  <a:pt x="58744" y="823738"/>
                  <a:pt x="67133" y="815349"/>
                </a:cubicBezTo>
                <a:cubicBezTo>
                  <a:pt x="93325" y="736773"/>
                  <a:pt x="50417" y="852990"/>
                  <a:pt x="100689" y="765015"/>
                </a:cubicBezTo>
                <a:cubicBezTo>
                  <a:pt x="134026" y="706676"/>
                  <a:pt x="79808" y="750973"/>
                  <a:pt x="134244" y="714681"/>
                </a:cubicBezTo>
                <a:cubicBezTo>
                  <a:pt x="140759" y="695138"/>
                  <a:pt x="160185" y="622145"/>
                  <a:pt x="184578" y="614014"/>
                </a:cubicBezTo>
                <a:cubicBezTo>
                  <a:pt x="192967" y="611218"/>
                  <a:pt x="201617" y="609108"/>
                  <a:pt x="209745" y="605625"/>
                </a:cubicBezTo>
                <a:cubicBezTo>
                  <a:pt x="226664" y="598374"/>
                  <a:pt x="248794" y="583269"/>
                  <a:pt x="268468" y="580458"/>
                </a:cubicBezTo>
                <a:cubicBezTo>
                  <a:pt x="348628" y="569007"/>
                  <a:pt x="515170" y="565892"/>
                  <a:pt x="570472" y="563680"/>
                </a:cubicBezTo>
                <a:cubicBezTo>
                  <a:pt x="584454" y="560884"/>
                  <a:pt x="598584" y="558749"/>
                  <a:pt x="612417" y="555291"/>
                </a:cubicBezTo>
                <a:cubicBezTo>
                  <a:pt x="620996" y="553146"/>
                  <a:pt x="629081" y="549331"/>
                  <a:pt x="637584" y="546902"/>
                </a:cubicBezTo>
                <a:cubicBezTo>
                  <a:pt x="648670" y="543735"/>
                  <a:pt x="659955" y="541309"/>
                  <a:pt x="671140" y="538513"/>
                </a:cubicBezTo>
                <a:cubicBezTo>
                  <a:pt x="696415" y="521663"/>
                  <a:pt x="700061" y="517729"/>
                  <a:pt x="729863" y="504957"/>
                </a:cubicBezTo>
                <a:cubicBezTo>
                  <a:pt x="737991" y="501474"/>
                  <a:pt x="746641" y="499364"/>
                  <a:pt x="755030" y="496568"/>
                </a:cubicBezTo>
                <a:cubicBezTo>
                  <a:pt x="760623" y="488179"/>
                  <a:pt x="763935" y="477699"/>
                  <a:pt x="771808" y="471401"/>
                </a:cubicBezTo>
                <a:cubicBezTo>
                  <a:pt x="814692" y="437094"/>
                  <a:pt x="784742" y="501983"/>
                  <a:pt x="813753" y="429456"/>
                </a:cubicBezTo>
                <a:cubicBezTo>
                  <a:pt x="820321" y="413035"/>
                  <a:pt x="827063" y="396464"/>
                  <a:pt x="830531" y="379122"/>
                </a:cubicBezTo>
                <a:cubicBezTo>
                  <a:pt x="835815" y="352704"/>
                  <a:pt x="837418" y="325557"/>
                  <a:pt x="855698" y="303621"/>
                </a:cubicBezTo>
                <a:cubicBezTo>
                  <a:pt x="862153" y="295876"/>
                  <a:pt x="871390" y="290289"/>
                  <a:pt x="880865" y="286843"/>
                </a:cubicBezTo>
                <a:cubicBezTo>
                  <a:pt x="922743" y="271615"/>
                  <a:pt x="963236" y="267885"/>
                  <a:pt x="1006700" y="261676"/>
                </a:cubicBezTo>
                <a:cubicBezTo>
                  <a:pt x="1012293" y="250491"/>
                  <a:pt x="1017274" y="238978"/>
                  <a:pt x="1023478" y="228120"/>
                </a:cubicBezTo>
                <a:cubicBezTo>
                  <a:pt x="1028480" y="219366"/>
                  <a:pt x="1035746" y="211971"/>
                  <a:pt x="1040255" y="202953"/>
                </a:cubicBezTo>
                <a:cubicBezTo>
                  <a:pt x="1044209" y="195044"/>
                  <a:pt x="1045539" y="186066"/>
                  <a:pt x="1048644" y="177786"/>
                </a:cubicBezTo>
                <a:cubicBezTo>
                  <a:pt x="1053931" y="163686"/>
                  <a:pt x="1060660" y="150127"/>
                  <a:pt x="1065422" y="135841"/>
                </a:cubicBezTo>
                <a:cubicBezTo>
                  <a:pt x="1071125" y="118733"/>
                  <a:pt x="1080865" y="61675"/>
                  <a:pt x="1090589" y="51951"/>
                </a:cubicBezTo>
                <a:cubicBezTo>
                  <a:pt x="1098978" y="43562"/>
                  <a:pt x="1105885" y="33365"/>
                  <a:pt x="1115756" y="26784"/>
                </a:cubicBezTo>
                <a:cubicBezTo>
                  <a:pt x="1123114" y="21879"/>
                  <a:pt x="1133014" y="22350"/>
                  <a:pt x="1140923" y="18395"/>
                </a:cubicBezTo>
                <a:cubicBezTo>
                  <a:pt x="1149941" y="13886"/>
                  <a:pt x="1156248" y="3804"/>
                  <a:pt x="1166090" y="1617"/>
                </a:cubicBezTo>
                <a:cubicBezTo>
                  <a:pt x="1182468" y="-2023"/>
                  <a:pt x="1199646" y="1617"/>
                  <a:pt x="1216424" y="1617"/>
                </a:cubicBezTo>
              </a:path>
            </a:pathLst>
          </a:custGeom>
          <a:noFill/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9C3723B-B0FE-46FF-8869-F01C263C4A5C}"/>
              </a:ext>
            </a:extLst>
          </p:cNvPr>
          <p:cNvSpPr txBox="1"/>
          <p:nvPr/>
        </p:nvSpPr>
        <p:spPr>
          <a:xfrm>
            <a:off x="7706452" y="2555873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27DF627-66E0-427B-B967-82578FD1C008}"/>
              </a:ext>
            </a:extLst>
          </p:cNvPr>
          <p:cNvSpPr txBox="1"/>
          <p:nvPr/>
        </p:nvSpPr>
        <p:spPr>
          <a:xfrm>
            <a:off x="7003178" y="2021947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7BF5398-9912-4CE2-922B-BF38C472B540}"/>
              </a:ext>
            </a:extLst>
          </p:cNvPr>
          <p:cNvSpPr txBox="1"/>
          <p:nvPr/>
        </p:nvSpPr>
        <p:spPr>
          <a:xfrm>
            <a:off x="8179826" y="3223083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  <a:r>
              <a:rPr lang="en-US" sz="2800" baseline="34000" dirty="0"/>
              <a:t>i+1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4DEEE0-788A-474F-9B3F-C2DED82539C7}"/>
              </a:ext>
            </a:extLst>
          </p:cNvPr>
          <p:cNvSpPr txBox="1"/>
          <p:nvPr/>
        </p:nvSpPr>
        <p:spPr>
          <a:xfrm>
            <a:off x="7637214" y="5164675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y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E66296FC-59F8-4928-9D44-6E4C3094A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" y="2248719"/>
            <a:ext cx="927996" cy="695657"/>
          </a:xfrm>
          <a:prstGeom prst="rect">
            <a:avLst/>
          </a:prstGeom>
        </p:spPr>
      </p:pic>
      <p:sp>
        <p:nvSpPr>
          <p:cNvPr id="54" name="Flowchart: Terminator 53">
            <a:extLst>
              <a:ext uri="{FF2B5EF4-FFF2-40B4-BE49-F238E27FC236}">
                <a16:creationId xmlns:a16="http://schemas.microsoft.com/office/drawing/2014/main" xmlns="" id="{C2253557-34CC-436B-BEF9-F2B69A692AB7}"/>
              </a:ext>
            </a:extLst>
          </p:cNvPr>
          <p:cNvSpPr/>
          <p:nvPr/>
        </p:nvSpPr>
        <p:spPr>
          <a:xfrm>
            <a:off x="879267" y="1867762"/>
            <a:ext cx="3507618" cy="1457572"/>
          </a:xfrm>
          <a:prstGeom prst="flowChartTerminator">
            <a:avLst/>
          </a:prstGeom>
          <a:solidFill>
            <a:srgbClr val="E6BF86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But how </a:t>
            </a:r>
            <a:r>
              <a:rPr lang="en-US" sz="2200" dirty="0">
                <a:solidFill>
                  <a:srgbClr val="0070C0"/>
                </a:solidFill>
              </a:rPr>
              <a:t>w</a:t>
            </a:r>
            <a:r>
              <a:rPr lang="en-US" sz="2200" dirty="0">
                <a:solidFill>
                  <a:schemeClr val="tx1"/>
                </a:solidFill>
              </a:rPr>
              <a:t> knows </a:t>
            </a:r>
            <a:r>
              <a:rPr lang="en-US" sz="2200" dirty="0">
                <a:solidFill>
                  <a:srgbClr val="FF0000"/>
                </a:solidFill>
              </a:rPr>
              <a:t>a priori</a:t>
            </a:r>
            <a:r>
              <a:rPr lang="en-US" sz="2200" dirty="0">
                <a:solidFill>
                  <a:schemeClr val="tx1"/>
                </a:solidFill>
              </a:rPr>
              <a:t> how many walks will </a:t>
            </a:r>
            <a:r>
              <a:rPr lang="en-US" sz="2200" dirty="0">
                <a:solidFill>
                  <a:srgbClr val="FF0000"/>
                </a:solidFill>
              </a:rPr>
              <a:t>pass through</a:t>
            </a:r>
            <a:r>
              <a:rPr lang="en-US" sz="2200" dirty="0">
                <a:solidFill>
                  <a:schemeClr val="tx1"/>
                </a:solidFill>
              </a:rPr>
              <a:t> it?</a:t>
            </a:r>
          </a:p>
        </p:txBody>
      </p:sp>
    </p:spTree>
    <p:extLst>
      <p:ext uri="{BB962C8B-B14F-4D97-AF65-F5344CB8AC3E}">
        <p14:creationId xmlns:p14="http://schemas.microsoft.com/office/powerpoint/2010/main" val="92111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250B40-9212-48B4-924B-07DAE8C5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11" y="811203"/>
            <a:ext cx="8990343" cy="1572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D55861B-26FC-49FB-8A71-2E7732A4D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68" y="2661359"/>
            <a:ext cx="7147827" cy="36264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2F40B9-DE09-41C8-8433-348E6D02B06E}"/>
              </a:ext>
            </a:extLst>
          </p:cNvPr>
          <p:cNvSpPr/>
          <p:nvPr/>
        </p:nvSpPr>
        <p:spPr>
          <a:xfrm>
            <a:off x="3635268" y="3967715"/>
            <a:ext cx="7147827" cy="577781"/>
          </a:xfrm>
          <a:prstGeom prst="rect">
            <a:avLst/>
          </a:prstGeom>
          <a:noFill/>
          <a:ln w="762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A041FBA-9639-47EB-B3E1-FBF19EA80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12" y="3657618"/>
            <a:ext cx="2933815" cy="11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14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2E8919-B9F5-4F68-BBFB-EC8640D0E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79" y="374648"/>
            <a:ext cx="6925642" cy="2000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5AAABF-C552-4E8C-9D54-FA6D86D93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18" y="2375177"/>
            <a:ext cx="9926057" cy="27534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1AAF37-CC61-45A3-AD7D-7CA6BD249299}"/>
              </a:ext>
            </a:extLst>
          </p:cNvPr>
          <p:cNvSpPr/>
          <p:nvPr/>
        </p:nvSpPr>
        <p:spPr>
          <a:xfrm>
            <a:off x="2080592" y="3313044"/>
            <a:ext cx="9659084" cy="693738"/>
          </a:xfrm>
          <a:prstGeom prst="rect">
            <a:avLst/>
          </a:prstGeom>
          <a:noFill/>
          <a:ln w="762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7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7B644C-8A58-49D7-B7A0-C17F261EB3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58" y="4704579"/>
            <a:ext cx="3613975" cy="2034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2E8919-B9F5-4F68-BBFB-EC8640D0E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79" y="374648"/>
            <a:ext cx="6925642" cy="2000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45AAABF-C552-4E8C-9D54-FA6D86D93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18" y="2375177"/>
            <a:ext cx="9926057" cy="27534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99BECF-4DF7-42C3-9B92-360109C359F2}"/>
              </a:ext>
            </a:extLst>
          </p:cNvPr>
          <p:cNvSpPr/>
          <p:nvPr/>
        </p:nvSpPr>
        <p:spPr>
          <a:xfrm>
            <a:off x="2080592" y="3313044"/>
            <a:ext cx="9659084" cy="693738"/>
          </a:xfrm>
          <a:prstGeom prst="rect">
            <a:avLst/>
          </a:prstGeom>
          <a:noFill/>
          <a:ln w="762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69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215" y="1272209"/>
            <a:ext cx="10252150" cy="2156791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6"/>
                </a:solidFill>
              </a:rPr>
              <a:t>Parallel Random Walks</a:t>
            </a:r>
          </a:p>
        </p:txBody>
      </p:sp>
    </p:spTree>
    <p:extLst>
      <p:ext uri="{BB962C8B-B14F-4D97-AF65-F5344CB8AC3E}">
        <p14:creationId xmlns:p14="http://schemas.microsoft.com/office/powerpoint/2010/main" val="256629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Random Walks?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365BBB-F02F-4B1D-AE5E-3F3E7861E832}"/>
              </a:ext>
            </a:extLst>
          </p:cNvPr>
          <p:cNvSpPr txBox="1"/>
          <p:nvPr/>
        </p:nvSpPr>
        <p:spPr>
          <a:xfrm>
            <a:off x="838200" y="1665956"/>
            <a:ext cx="6122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Web ratings 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7030A0"/>
                </a:solidFill>
              </a:rPr>
              <a:t>Page, Brin, Motwani, Winograd </a:t>
            </a:r>
            <a:r>
              <a:rPr lang="en-US" sz="1600" dirty="0"/>
              <a:t>’</a:t>
            </a:r>
            <a:r>
              <a:rPr lang="en-US" sz="1600" dirty="0">
                <a:solidFill>
                  <a:srgbClr val="FF0000"/>
                </a:solidFill>
              </a:rPr>
              <a:t>99</a:t>
            </a:r>
            <a:r>
              <a:rPr lang="en-US" sz="1600" dirty="0"/>
              <a:t>] [</a:t>
            </a:r>
            <a:r>
              <a:rPr lang="en-US" sz="1600" dirty="0" err="1">
                <a:solidFill>
                  <a:srgbClr val="7030A0"/>
                </a:solidFill>
              </a:rPr>
              <a:t>Berkhin</a:t>
            </a:r>
            <a:r>
              <a:rPr lang="en-US" sz="1600" dirty="0"/>
              <a:t> ‘</a:t>
            </a:r>
            <a:r>
              <a:rPr lang="en-US" sz="1600" dirty="0">
                <a:solidFill>
                  <a:srgbClr val="FF0000"/>
                </a:solidFill>
              </a:rPr>
              <a:t>05</a:t>
            </a:r>
            <a:r>
              <a:rPr lang="en-US" sz="1600" dirty="0"/>
              <a:t>]</a:t>
            </a:r>
          </a:p>
          <a:p>
            <a:r>
              <a:rPr lang="en-US" sz="1600" dirty="0"/>
              <a:t>	 [</a:t>
            </a:r>
            <a:r>
              <a:rPr lang="en-US" sz="1600" dirty="0" err="1">
                <a:solidFill>
                  <a:srgbClr val="7030A0"/>
                </a:solidFill>
              </a:rPr>
              <a:t>Chierichetti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dirty="0" err="1">
                <a:solidFill>
                  <a:srgbClr val="7030A0"/>
                </a:solidFill>
              </a:rPr>
              <a:t>Haddadan</a:t>
            </a:r>
            <a:r>
              <a:rPr lang="en-US" sz="1600" dirty="0"/>
              <a:t> ‘</a:t>
            </a:r>
            <a:r>
              <a:rPr lang="en-US" sz="1600" dirty="0">
                <a:solidFill>
                  <a:srgbClr val="FF0000"/>
                </a:solidFill>
              </a:rPr>
              <a:t>17</a:t>
            </a:r>
            <a:r>
              <a:rPr lang="en-US" sz="1600" dirty="0"/>
              <a:t>]</a:t>
            </a:r>
          </a:p>
        </p:txBody>
      </p:sp>
      <p:pic>
        <p:nvPicPr>
          <p:cNvPr id="4" name="Picture 3" descr="A picture containing electronics&#10;&#10;Description generated with high confidence">
            <a:extLst>
              <a:ext uri="{FF2B5EF4-FFF2-40B4-BE49-F238E27FC236}">
                <a16:creationId xmlns:a16="http://schemas.microsoft.com/office/drawing/2014/main" xmlns="" id="{444B0762-4E65-4032-98D9-65CFE475DE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26" y="1696980"/>
            <a:ext cx="3073475" cy="1237122"/>
          </a:xfrm>
          <a:prstGeom prst="rect">
            <a:avLst/>
          </a:prstGeom>
        </p:spPr>
      </p:pic>
      <p:pic>
        <p:nvPicPr>
          <p:cNvPr id="6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15365A03-7663-41A3-80DB-199E0BA05A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 b="10219"/>
          <a:stretch/>
        </p:blipFill>
        <p:spPr>
          <a:xfrm>
            <a:off x="8472882" y="3254494"/>
            <a:ext cx="2793480" cy="1338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445FDE-D3E9-4969-8491-F69E9EEA7100}"/>
              </a:ext>
            </a:extLst>
          </p:cNvPr>
          <p:cNvSpPr txBox="1"/>
          <p:nvPr/>
        </p:nvSpPr>
        <p:spPr>
          <a:xfrm>
            <a:off x="838200" y="2413160"/>
            <a:ext cx="5180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Graph partitioning </a:t>
            </a:r>
            <a:r>
              <a:rPr lang="en-US" sz="1600" dirty="0"/>
              <a:t>[</a:t>
            </a:r>
            <a:r>
              <a:rPr lang="de-DE" sz="1600" dirty="0">
                <a:solidFill>
                  <a:srgbClr val="7030A0"/>
                </a:solidFill>
              </a:rPr>
              <a:t>Andersen, Chung, Lang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‘</a:t>
            </a:r>
            <a:r>
              <a:rPr lang="en-US" sz="1600" dirty="0">
                <a:solidFill>
                  <a:srgbClr val="FF0000"/>
                </a:solidFill>
              </a:rPr>
              <a:t>06</a:t>
            </a:r>
            <a:r>
              <a:rPr lang="en-US" sz="1600" dirty="0"/>
              <a:t>]</a:t>
            </a:r>
          </a:p>
        </p:txBody>
      </p:sp>
      <p:pic>
        <p:nvPicPr>
          <p:cNvPr id="11" name="Picture 10" descr="A flag flying in the air&#10;&#10;Description generated with high confidence">
            <a:extLst>
              <a:ext uri="{FF2B5EF4-FFF2-40B4-BE49-F238E27FC236}">
                <a16:creationId xmlns:a16="http://schemas.microsoft.com/office/drawing/2014/main" xmlns="" id="{8C973123-9F51-4DD3-B682-7AE1786BB2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963" y="4915487"/>
            <a:ext cx="1258355" cy="12583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4AE6F70-E5BF-4615-8643-BB73E12F4674}"/>
              </a:ext>
            </a:extLst>
          </p:cNvPr>
          <p:cNvSpPr txBox="1"/>
          <p:nvPr/>
        </p:nvSpPr>
        <p:spPr>
          <a:xfrm>
            <a:off x="838200" y="2921792"/>
            <a:ext cx="528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Random spanning trees </a:t>
            </a:r>
            <a:r>
              <a:rPr lang="en-US" sz="1600" dirty="0"/>
              <a:t>[</a:t>
            </a:r>
            <a:r>
              <a:rPr lang="en-US" sz="1600" dirty="0" err="1">
                <a:solidFill>
                  <a:srgbClr val="7030A0"/>
                </a:solidFill>
              </a:rPr>
              <a:t>Kelner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dirty="0" err="1">
                <a:solidFill>
                  <a:srgbClr val="7030A0"/>
                </a:solidFill>
              </a:rPr>
              <a:t>Mądry</a:t>
            </a:r>
            <a:r>
              <a:rPr lang="de-DE" sz="1600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‘</a:t>
            </a:r>
            <a:r>
              <a:rPr lang="en-US" sz="1600" dirty="0">
                <a:solidFill>
                  <a:srgbClr val="FF0000"/>
                </a:solidFill>
              </a:rPr>
              <a:t>09</a:t>
            </a:r>
            <a:r>
              <a:rPr lang="en-US" sz="1600" dirty="0"/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E9A155B-32A2-4605-B8FD-D79CFA92800E}"/>
              </a:ext>
            </a:extLst>
          </p:cNvPr>
          <p:cNvSpPr txBox="1"/>
          <p:nvPr/>
        </p:nvSpPr>
        <p:spPr>
          <a:xfrm>
            <a:off x="838200" y="4947247"/>
            <a:ext cx="72698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Property testing </a:t>
            </a:r>
            <a:r>
              <a:rPr lang="en-US" sz="1600" dirty="0"/>
              <a:t>[</a:t>
            </a:r>
            <a:r>
              <a:rPr lang="en-US" sz="1600" dirty="0" err="1">
                <a:solidFill>
                  <a:srgbClr val="7030A0"/>
                </a:solidFill>
              </a:rPr>
              <a:t>Goldreich</a:t>
            </a:r>
            <a:r>
              <a:rPr lang="en-US" sz="1600" dirty="0">
                <a:solidFill>
                  <a:srgbClr val="7030A0"/>
                </a:solidFill>
              </a:rPr>
              <a:t>, Ron </a:t>
            </a:r>
            <a:r>
              <a:rPr lang="en-US" sz="1600" dirty="0"/>
              <a:t>’</a:t>
            </a:r>
            <a:r>
              <a:rPr lang="en-US" sz="1600" dirty="0">
                <a:solidFill>
                  <a:srgbClr val="FF0000"/>
                </a:solidFill>
              </a:rPr>
              <a:t>99</a:t>
            </a:r>
            <a:r>
              <a:rPr lang="en-US" sz="1600" dirty="0"/>
              <a:t>] [</a:t>
            </a:r>
            <a:r>
              <a:rPr lang="sv-SE" sz="1600" dirty="0">
                <a:solidFill>
                  <a:srgbClr val="7030A0"/>
                </a:solidFill>
              </a:rPr>
              <a:t>Kaufman, Krivelevich, Ron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‘</a:t>
            </a:r>
            <a:r>
              <a:rPr lang="en-US" sz="1600" dirty="0">
                <a:solidFill>
                  <a:srgbClr val="FF0000"/>
                </a:solidFill>
              </a:rPr>
              <a:t>04</a:t>
            </a:r>
            <a:r>
              <a:rPr lang="en-US" sz="1600" dirty="0"/>
              <a:t>]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	</a:t>
            </a:r>
            <a:r>
              <a:rPr lang="en-US" sz="1600" dirty="0"/>
              <a:t>[</a:t>
            </a:r>
            <a:r>
              <a:rPr lang="sv-SE" sz="1600" dirty="0">
                <a:solidFill>
                  <a:srgbClr val="7030A0"/>
                </a:solidFill>
              </a:rPr>
              <a:t>Czumaj, Sohler </a:t>
            </a:r>
            <a:r>
              <a:rPr lang="en-US" sz="1600" dirty="0"/>
              <a:t>’</a:t>
            </a:r>
            <a:r>
              <a:rPr lang="en-US" sz="1600" dirty="0">
                <a:solidFill>
                  <a:srgbClr val="FF0000"/>
                </a:solidFill>
              </a:rPr>
              <a:t>10</a:t>
            </a:r>
            <a:r>
              <a:rPr lang="en-US" sz="1600" dirty="0"/>
              <a:t>] [</a:t>
            </a:r>
            <a:r>
              <a:rPr lang="sv-SE" sz="1600" dirty="0">
                <a:solidFill>
                  <a:srgbClr val="7030A0"/>
                </a:solidFill>
              </a:rPr>
              <a:t>Nachmias, Shapira </a:t>
            </a:r>
            <a:r>
              <a:rPr lang="en-US" sz="1600" dirty="0"/>
              <a:t>‘</a:t>
            </a:r>
            <a:r>
              <a:rPr lang="en-US" sz="1600" dirty="0">
                <a:solidFill>
                  <a:srgbClr val="FF0000"/>
                </a:solidFill>
              </a:rPr>
              <a:t>10</a:t>
            </a:r>
            <a:r>
              <a:rPr lang="en-US" sz="1600" dirty="0"/>
              <a:t>] [</a:t>
            </a:r>
            <a:r>
              <a:rPr lang="sv-SE" sz="1600" dirty="0">
                <a:solidFill>
                  <a:srgbClr val="7030A0"/>
                </a:solidFill>
              </a:rPr>
              <a:t>Kale, Seshadhri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‘</a:t>
            </a:r>
            <a:r>
              <a:rPr lang="en-US" sz="1600" dirty="0">
                <a:solidFill>
                  <a:srgbClr val="FF0000"/>
                </a:solidFill>
              </a:rPr>
              <a:t>11</a:t>
            </a:r>
            <a:r>
              <a:rPr lang="en-US" sz="1600" dirty="0"/>
              <a:t>]</a:t>
            </a:r>
          </a:p>
          <a:p>
            <a:r>
              <a:rPr lang="en-US" sz="1600" dirty="0"/>
              <a:t>	[</a:t>
            </a:r>
            <a:r>
              <a:rPr lang="en-US" sz="1600" dirty="0" err="1">
                <a:solidFill>
                  <a:srgbClr val="7030A0"/>
                </a:solidFill>
              </a:rPr>
              <a:t>Czumaj</a:t>
            </a:r>
            <a:r>
              <a:rPr lang="en-US" sz="1600" dirty="0">
                <a:solidFill>
                  <a:srgbClr val="7030A0"/>
                </a:solidFill>
              </a:rPr>
              <a:t>, Peng, </a:t>
            </a:r>
            <a:r>
              <a:rPr lang="en-US" sz="1600" dirty="0" err="1">
                <a:solidFill>
                  <a:srgbClr val="7030A0"/>
                </a:solidFill>
              </a:rPr>
              <a:t>Sohler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’</a:t>
            </a:r>
            <a:r>
              <a:rPr lang="en-US" sz="1600" dirty="0">
                <a:solidFill>
                  <a:srgbClr val="FF0000"/>
                </a:solidFill>
              </a:rPr>
              <a:t>15</a:t>
            </a:r>
            <a:r>
              <a:rPr lang="en-US" sz="1600" dirty="0"/>
              <a:t>] [</a:t>
            </a:r>
            <a:r>
              <a:rPr lang="sv-SE" sz="1600" dirty="0">
                <a:solidFill>
                  <a:srgbClr val="7030A0"/>
                </a:solidFill>
              </a:rPr>
              <a:t>Chiplunkar, Kapralov, Khanna, Mousavifar, Peres </a:t>
            </a:r>
            <a:r>
              <a:rPr lang="en-US" sz="1600" dirty="0"/>
              <a:t>‘</a:t>
            </a:r>
            <a:r>
              <a:rPr lang="en-US" sz="1600" dirty="0">
                <a:solidFill>
                  <a:srgbClr val="FF0000"/>
                </a:solidFill>
              </a:rPr>
              <a:t>18</a:t>
            </a:r>
            <a:r>
              <a:rPr lang="en-US" sz="1600" dirty="0"/>
              <a:t>]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	</a:t>
            </a:r>
            <a:r>
              <a:rPr lang="en-US" sz="1600" dirty="0"/>
              <a:t>[</a:t>
            </a:r>
            <a:r>
              <a:rPr lang="sv-SE" sz="1600" dirty="0">
                <a:solidFill>
                  <a:srgbClr val="7030A0"/>
                </a:solidFill>
              </a:rPr>
              <a:t>Kumar, Seshadhri, Stolman </a:t>
            </a:r>
            <a:r>
              <a:rPr lang="en-US" sz="1600" dirty="0"/>
              <a:t>‘</a:t>
            </a:r>
            <a:r>
              <a:rPr lang="en-US" sz="1600" dirty="0">
                <a:solidFill>
                  <a:srgbClr val="FF0000"/>
                </a:solidFill>
              </a:rPr>
              <a:t>18</a:t>
            </a:r>
            <a:r>
              <a:rPr lang="en-US" sz="1600" dirty="0"/>
              <a:t>] [</a:t>
            </a:r>
            <a:r>
              <a:rPr lang="sv-SE" sz="1600" dirty="0">
                <a:solidFill>
                  <a:srgbClr val="7030A0"/>
                </a:solidFill>
              </a:rPr>
              <a:t>Czumaj, Monemizadeh, Onak, Sohler </a:t>
            </a:r>
            <a:r>
              <a:rPr lang="en-US" sz="1600" dirty="0"/>
              <a:t>’</a:t>
            </a:r>
            <a:r>
              <a:rPr lang="en-US" sz="1600" dirty="0">
                <a:solidFill>
                  <a:srgbClr val="FF0000"/>
                </a:solidFill>
              </a:rPr>
              <a:t>19</a:t>
            </a:r>
            <a:r>
              <a:rPr lang="en-US" sz="1600" dirty="0"/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FC19EBE-E2ED-4AE4-BD0D-E1B3417B4390}"/>
              </a:ext>
            </a:extLst>
          </p:cNvPr>
          <p:cNvSpPr txBox="1"/>
          <p:nvPr/>
        </p:nvSpPr>
        <p:spPr>
          <a:xfrm>
            <a:off x="838200" y="3937632"/>
            <a:ext cx="4601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Connectivity </a:t>
            </a:r>
            <a:r>
              <a:rPr lang="en-US" sz="1600" dirty="0"/>
              <a:t>[</a:t>
            </a:r>
            <a:r>
              <a:rPr lang="en-US" sz="1600" dirty="0" err="1">
                <a:solidFill>
                  <a:srgbClr val="7030A0"/>
                </a:solidFill>
              </a:rPr>
              <a:t>Reif</a:t>
            </a:r>
            <a:r>
              <a:rPr lang="en-US" sz="1600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’</a:t>
            </a:r>
            <a:r>
              <a:rPr lang="en-US" sz="1600" dirty="0">
                <a:solidFill>
                  <a:srgbClr val="FF0000"/>
                </a:solidFill>
              </a:rPr>
              <a:t>85</a:t>
            </a:r>
            <a:r>
              <a:rPr lang="en-US" sz="1600" dirty="0"/>
              <a:t>] [</a:t>
            </a:r>
            <a:r>
              <a:rPr lang="en-US" sz="1600" dirty="0">
                <a:solidFill>
                  <a:srgbClr val="7030A0"/>
                </a:solidFill>
              </a:rPr>
              <a:t>Halperin, Zwick </a:t>
            </a:r>
            <a:r>
              <a:rPr lang="en-US" sz="1600" dirty="0"/>
              <a:t>’</a:t>
            </a:r>
            <a:r>
              <a:rPr lang="en-US" sz="1600" dirty="0">
                <a:solidFill>
                  <a:srgbClr val="FF0000"/>
                </a:solidFill>
              </a:rPr>
              <a:t>94</a:t>
            </a:r>
            <a:r>
              <a:rPr lang="en-US" sz="1600" dirty="0"/>
              <a:t>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775E498-686F-4CF0-907F-E44256D030D2}"/>
              </a:ext>
            </a:extLst>
          </p:cNvPr>
          <p:cNvSpPr txBox="1"/>
          <p:nvPr/>
        </p:nvSpPr>
        <p:spPr>
          <a:xfrm>
            <a:off x="838200" y="4444840"/>
            <a:ext cx="406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Matching 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7030A0"/>
                </a:solidFill>
              </a:rPr>
              <a:t>Goel, </a:t>
            </a:r>
            <a:r>
              <a:rPr lang="en-US" sz="1600" dirty="0" err="1">
                <a:solidFill>
                  <a:srgbClr val="7030A0"/>
                </a:solidFill>
              </a:rPr>
              <a:t>Kapralov</a:t>
            </a:r>
            <a:r>
              <a:rPr lang="en-US" sz="1600" dirty="0">
                <a:solidFill>
                  <a:srgbClr val="7030A0"/>
                </a:solidFill>
              </a:rPr>
              <a:t>, Khanna </a:t>
            </a:r>
            <a:r>
              <a:rPr lang="en-US" sz="1600" dirty="0"/>
              <a:t>‘</a:t>
            </a:r>
            <a:r>
              <a:rPr lang="en-US" sz="1600" dirty="0">
                <a:solidFill>
                  <a:srgbClr val="FF0000"/>
                </a:solidFill>
              </a:rPr>
              <a:t>13</a:t>
            </a:r>
            <a:r>
              <a:rPr lang="en-US" sz="1600" dirty="0"/>
              <a:t>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E9CE3CE-B611-4D3C-BB51-C0C9913C29BD}"/>
              </a:ext>
            </a:extLst>
          </p:cNvPr>
          <p:cNvSpPr txBox="1"/>
          <p:nvPr/>
        </p:nvSpPr>
        <p:spPr>
          <a:xfrm>
            <a:off x="838200" y="3429000"/>
            <a:ext cx="556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Laplacian solvers </a:t>
            </a:r>
            <a:r>
              <a:rPr lang="en-US" sz="1600" dirty="0"/>
              <a:t>[</a:t>
            </a:r>
            <a:r>
              <a:rPr lang="en-US" sz="1600" dirty="0" err="1">
                <a:solidFill>
                  <a:srgbClr val="7030A0"/>
                </a:solidFill>
              </a:rPr>
              <a:t>Andoni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dirty="0" err="1">
                <a:solidFill>
                  <a:srgbClr val="7030A0"/>
                </a:solidFill>
              </a:rPr>
              <a:t>Krauthgamer</a:t>
            </a:r>
            <a:r>
              <a:rPr lang="en-US" sz="1600" dirty="0">
                <a:solidFill>
                  <a:srgbClr val="7030A0"/>
                </a:solidFill>
              </a:rPr>
              <a:t>, </a:t>
            </a:r>
            <a:r>
              <a:rPr lang="en-US" sz="1600" dirty="0" err="1">
                <a:solidFill>
                  <a:srgbClr val="7030A0"/>
                </a:solidFill>
              </a:rPr>
              <a:t>Pogrow</a:t>
            </a:r>
            <a:r>
              <a:rPr lang="de-DE" sz="1600" dirty="0">
                <a:solidFill>
                  <a:srgbClr val="7030A0"/>
                </a:solidFill>
              </a:rPr>
              <a:t> </a:t>
            </a:r>
            <a:r>
              <a:rPr lang="en-US" sz="1600" dirty="0"/>
              <a:t>‘</a:t>
            </a:r>
            <a:r>
              <a:rPr lang="en-US" sz="1600" dirty="0">
                <a:solidFill>
                  <a:srgbClr val="FF0000"/>
                </a:solidFill>
              </a:rPr>
              <a:t>18</a:t>
            </a:r>
            <a:r>
              <a:rPr lang="en-US" sz="16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6937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115378" y="2103437"/>
            <a:ext cx="7961243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</a:rPr>
              <a:t>How to </a:t>
            </a:r>
            <a:r>
              <a:rPr lang="en-US" sz="4200" dirty="0">
                <a:solidFill>
                  <a:srgbClr val="FF0000"/>
                </a:solidFill>
              </a:rPr>
              <a:t>Compute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>
                <a:solidFill>
                  <a:schemeClr val="accent6"/>
                </a:solidFill>
              </a:rPr>
              <a:t>Random Walks</a:t>
            </a:r>
            <a:r>
              <a:rPr lang="en-US" sz="42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1950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115378" y="2103437"/>
            <a:ext cx="7961243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>
                <a:solidFill>
                  <a:schemeClr val="tx1"/>
                </a:solidFill>
              </a:rPr>
              <a:t>How to </a:t>
            </a:r>
            <a:r>
              <a:rPr lang="en-US" sz="4200" dirty="0">
                <a:solidFill>
                  <a:srgbClr val="FF0000"/>
                </a:solidFill>
              </a:rPr>
              <a:t>Compute</a:t>
            </a:r>
            <a:r>
              <a:rPr lang="en-US" sz="4200" dirty="0">
                <a:solidFill>
                  <a:schemeClr val="tx1"/>
                </a:solidFill>
              </a:rPr>
              <a:t> </a:t>
            </a:r>
            <a:r>
              <a:rPr lang="en-US" sz="4200" dirty="0">
                <a:solidFill>
                  <a:schemeClr val="accent6"/>
                </a:solidFill>
              </a:rPr>
              <a:t>Random Walks</a:t>
            </a:r>
            <a:r>
              <a:rPr lang="en-US" sz="4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86F1A-A399-4914-81D8-B10E416ECF58}"/>
              </a:ext>
            </a:extLst>
          </p:cNvPr>
          <p:cNvSpPr txBox="1"/>
          <p:nvPr/>
        </p:nvSpPr>
        <p:spPr>
          <a:xfrm>
            <a:off x="2115378" y="3136612"/>
            <a:ext cx="7961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(in “</a:t>
            </a:r>
            <a:r>
              <a:rPr lang="en-US" sz="3200" dirty="0">
                <a:solidFill>
                  <a:srgbClr val="FF0000"/>
                </a:solidFill>
              </a:rPr>
              <a:t>a small</a:t>
            </a:r>
            <a:r>
              <a:rPr lang="en-US" sz="3200" dirty="0"/>
              <a:t>” number of parallel steps)</a:t>
            </a:r>
          </a:p>
        </p:txBody>
      </p:sp>
    </p:spTree>
    <p:extLst>
      <p:ext uri="{BB962C8B-B14F-4D97-AF65-F5344CB8AC3E}">
        <p14:creationId xmlns:p14="http://schemas.microsoft.com/office/powerpoint/2010/main" val="3385265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Massively Parallel Computation (MPC)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1F0523-5263-4D35-AD5E-43CBE3D45205}"/>
              </a:ext>
            </a:extLst>
          </p:cNvPr>
          <p:cNvSpPr txBox="1"/>
          <p:nvPr/>
        </p:nvSpPr>
        <p:spPr>
          <a:xfrm>
            <a:off x="5759559" y="3332528"/>
            <a:ext cx="179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. . 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69F82DE-CA97-4369-8A47-1C3A6B9591CA}"/>
              </a:ext>
            </a:extLst>
          </p:cNvPr>
          <p:cNvSpPr txBox="1"/>
          <p:nvPr/>
        </p:nvSpPr>
        <p:spPr>
          <a:xfrm>
            <a:off x="466321" y="342900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88608"/>
                </a:solidFill>
              </a:rPr>
              <a:t>N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machines:</a:t>
            </a:r>
          </a:p>
        </p:txBody>
      </p:sp>
      <p:pic>
        <p:nvPicPr>
          <p:cNvPr id="56" name="Picture 55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7F1EE363-B4A2-408D-AF1E-55211BACC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2" y="3231409"/>
            <a:ext cx="761841" cy="908305"/>
          </a:xfrm>
          <a:prstGeom prst="rect">
            <a:avLst/>
          </a:prstGeom>
        </p:spPr>
      </p:pic>
      <p:pic>
        <p:nvPicPr>
          <p:cNvPr id="70" name="Picture 6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3BCEEE05-468E-4E9B-B0A1-0BFA9B917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97" y="3225618"/>
            <a:ext cx="761841" cy="908305"/>
          </a:xfrm>
          <a:prstGeom prst="rect">
            <a:avLst/>
          </a:prstGeom>
        </p:spPr>
      </p:pic>
      <p:pic>
        <p:nvPicPr>
          <p:cNvPr id="71" name="Picture 70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102ACF5A-1B5A-4F72-87C2-256E7B86A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33" y="3236818"/>
            <a:ext cx="761841" cy="908305"/>
          </a:xfrm>
          <a:prstGeom prst="rect">
            <a:avLst/>
          </a:prstGeom>
        </p:spPr>
      </p:pic>
      <p:pic>
        <p:nvPicPr>
          <p:cNvPr id="72" name="Picture 71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FD227A46-8E68-4628-8E2D-6B473EC2D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56" y="3232318"/>
            <a:ext cx="761841" cy="90830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CDB4036-A6BC-4BC3-A2CA-DD8400DD6660}"/>
              </a:ext>
            </a:extLst>
          </p:cNvPr>
          <p:cNvSpPr txBox="1"/>
          <p:nvPr/>
        </p:nvSpPr>
        <p:spPr>
          <a:xfrm>
            <a:off x="3056658" y="315616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0E6157B-BED4-4F04-B8DE-4D7313C57F8A}"/>
              </a:ext>
            </a:extLst>
          </p:cNvPr>
          <p:cNvSpPr txBox="1"/>
          <p:nvPr/>
        </p:nvSpPr>
        <p:spPr>
          <a:xfrm>
            <a:off x="5162207" y="31662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1AFBD53-DE3E-4FD5-98DC-A8B2AE5C7F44}"/>
              </a:ext>
            </a:extLst>
          </p:cNvPr>
          <p:cNvSpPr txBox="1"/>
          <p:nvPr/>
        </p:nvSpPr>
        <p:spPr>
          <a:xfrm>
            <a:off x="7966565" y="3187899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61BC1EE-BA21-4698-B440-C2006B4793F1}"/>
              </a:ext>
            </a:extLst>
          </p:cNvPr>
          <p:cNvSpPr txBox="1"/>
          <p:nvPr/>
        </p:nvSpPr>
        <p:spPr>
          <a:xfrm>
            <a:off x="10200366" y="316831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793A816-40C4-4B65-82E4-A068621294EE}"/>
              </a:ext>
            </a:extLst>
          </p:cNvPr>
          <p:cNvSpPr txBox="1"/>
          <p:nvPr/>
        </p:nvSpPr>
        <p:spPr>
          <a:xfrm>
            <a:off x="498734" y="1725354"/>
            <a:ext cx="6489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All-to-all </a:t>
            </a:r>
            <a:r>
              <a:rPr lang="en-US" sz="3200" dirty="0">
                <a:solidFill>
                  <a:srgbClr val="F88608"/>
                </a:solidFill>
              </a:rPr>
              <a:t>synchronous</a:t>
            </a:r>
            <a:r>
              <a:rPr lang="en-US" sz="3200" dirty="0">
                <a:solidFill>
                  <a:srgbClr val="FFE25A"/>
                </a:solidFill>
              </a:rPr>
              <a:t> </a:t>
            </a:r>
            <a:r>
              <a:rPr lang="en-US" sz="3200" dirty="0"/>
              <a:t>communication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9AECDB6-9507-41D7-B43D-309DA92166AF}"/>
              </a:ext>
            </a:extLst>
          </p:cNvPr>
          <p:cNvSpPr txBox="1"/>
          <p:nvPr/>
        </p:nvSpPr>
        <p:spPr>
          <a:xfrm>
            <a:off x="132015" y="4040414"/>
            <a:ext cx="274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88608"/>
                </a:solidFill>
              </a:rPr>
              <a:t>N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* </a:t>
            </a:r>
            <a:r>
              <a:rPr lang="en-US" sz="2800" i="1" dirty="0">
                <a:solidFill>
                  <a:srgbClr val="F88608"/>
                </a:solidFill>
              </a:rPr>
              <a:t>S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= O(#edges)</a:t>
            </a:r>
          </a:p>
        </p:txBody>
      </p:sp>
    </p:spTree>
    <p:extLst>
      <p:ext uri="{BB962C8B-B14F-4D97-AF65-F5344CB8AC3E}">
        <p14:creationId xmlns:p14="http://schemas.microsoft.com/office/powerpoint/2010/main" val="79965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A78934-DCA0-4AC0-AE74-895B47ABE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13" y="-18459"/>
            <a:ext cx="8070574" cy="68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85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Massively Parallel Computation (MPC)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1F0523-5263-4D35-AD5E-43CBE3D45205}"/>
              </a:ext>
            </a:extLst>
          </p:cNvPr>
          <p:cNvSpPr txBox="1"/>
          <p:nvPr/>
        </p:nvSpPr>
        <p:spPr>
          <a:xfrm>
            <a:off x="5759559" y="3332528"/>
            <a:ext cx="179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. . 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69F82DE-CA97-4369-8A47-1C3A6B9591CA}"/>
              </a:ext>
            </a:extLst>
          </p:cNvPr>
          <p:cNvSpPr txBox="1"/>
          <p:nvPr/>
        </p:nvSpPr>
        <p:spPr>
          <a:xfrm>
            <a:off x="466321" y="342900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88608"/>
                </a:solidFill>
              </a:rPr>
              <a:t>N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machines:</a:t>
            </a:r>
          </a:p>
        </p:txBody>
      </p:sp>
      <p:pic>
        <p:nvPicPr>
          <p:cNvPr id="56" name="Picture 55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7F1EE363-B4A2-408D-AF1E-55211BACC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2" y="3231409"/>
            <a:ext cx="761841" cy="908305"/>
          </a:xfrm>
          <a:prstGeom prst="rect">
            <a:avLst/>
          </a:prstGeom>
        </p:spPr>
      </p:pic>
      <p:pic>
        <p:nvPicPr>
          <p:cNvPr id="70" name="Picture 6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3BCEEE05-468E-4E9B-B0A1-0BFA9B917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97" y="3225618"/>
            <a:ext cx="761841" cy="908305"/>
          </a:xfrm>
          <a:prstGeom prst="rect">
            <a:avLst/>
          </a:prstGeom>
        </p:spPr>
      </p:pic>
      <p:pic>
        <p:nvPicPr>
          <p:cNvPr id="71" name="Picture 70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102ACF5A-1B5A-4F72-87C2-256E7B86A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33" y="3236818"/>
            <a:ext cx="761841" cy="908305"/>
          </a:xfrm>
          <a:prstGeom prst="rect">
            <a:avLst/>
          </a:prstGeom>
        </p:spPr>
      </p:pic>
      <p:pic>
        <p:nvPicPr>
          <p:cNvPr id="72" name="Picture 71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FD227A46-8E68-4628-8E2D-6B473EC2D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56" y="3232318"/>
            <a:ext cx="761841" cy="90830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CDB4036-A6BC-4BC3-A2CA-DD8400DD6660}"/>
              </a:ext>
            </a:extLst>
          </p:cNvPr>
          <p:cNvSpPr txBox="1"/>
          <p:nvPr/>
        </p:nvSpPr>
        <p:spPr>
          <a:xfrm>
            <a:off x="3056658" y="315616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0E6157B-BED4-4F04-B8DE-4D7313C57F8A}"/>
              </a:ext>
            </a:extLst>
          </p:cNvPr>
          <p:cNvSpPr txBox="1"/>
          <p:nvPr/>
        </p:nvSpPr>
        <p:spPr>
          <a:xfrm>
            <a:off x="5162207" y="31662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1AFBD53-DE3E-4FD5-98DC-A8B2AE5C7F44}"/>
              </a:ext>
            </a:extLst>
          </p:cNvPr>
          <p:cNvSpPr txBox="1"/>
          <p:nvPr/>
        </p:nvSpPr>
        <p:spPr>
          <a:xfrm>
            <a:off x="7966565" y="3187899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61BC1EE-BA21-4698-B440-C2006B4793F1}"/>
              </a:ext>
            </a:extLst>
          </p:cNvPr>
          <p:cNvSpPr txBox="1"/>
          <p:nvPr/>
        </p:nvSpPr>
        <p:spPr>
          <a:xfrm>
            <a:off x="10200366" y="316831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793A816-40C4-4B65-82E4-A068621294EE}"/>
              </a:ext>
            </a:extLst>
          </p:cNvPr>
          <p:cNvSpPr txBox="1"/>
          <p:nvPr/>
        </p:nvSpPr>
        <p:spPr>
          <a:xfrm>
            <a:off x="498734" y="1725354"/>
            <a:ext cx="6489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All-to-all </a:t>
            </a:r>
            <a:r>
              <a:rPr lang="en-US" sz="3200" dirty="0">
                <a:solidFill>
                  <a:srgbClr val="F88608"/>
                </a:solidFill>
              </a:rPr>
              <a:t>synchronous</a:t>
            </a:r>
            <a:r>
              <a:rPr lang="en-US" sz="3200" dirty="0">
                <a:solidFill>
                  <a:srgbClr val="FFE25A"/>
                </a:solidFill>
              </a:rPr>
              <a:t> </a:t>
            </a:r>
            <a:r>
              <a:rPr lang="en-US" sz="3200" dirty="0"/>
              <a:t>communication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9AECDB6-9507-41D7-B43D-309DA92166AF}"/>
              </a:ext>
            </a:extLst>
          </p:cNvPr>
          <p:cNvSpPr txBox="1"/>
          <p:nvPr/>
        </p:nvSpPr>
        <p:spPr>
          <a:xfrm>
            <a:off x="132015" y="4040414"/>
            <a:ext cx="274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88608"/>
                </a:solidFill>
              </a:rPr>
              <a:t>N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* </a:t>
            </a:r>
            <a:r>
              <a:rPr lang="en-US" sz="2800" i="1" dirty="0">
                <a:solidFill>
                  <a:srgbClr val="F88608"/>
                </a:solidFill>
              </a:rPr>
              <a:t>S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= O(#edges)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7F0E14-3C34-4C94-A331-D7C4F1A036DF}"/>
              </a:ext>
            </a:extLst>
          </p:cNvPr>
          <p:cNvSpPr txBox="1"/>
          <p:nvPr/>
        </p:nvSpPr>
        <p:spPr>
          <a:xfrm>
            <a:off x="5730038" y="5498827"/>
            <a:ext cx="179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. . .</a:t>
            </a:r>
          </a:p>
        </p:txBody>
      </p:sp>
      <p:pic>
        <p:nvPicPr>
          <p:cNvPr id="17" name="Picture 1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2D6886A8-9F6C-47BF-A077-E02AA3435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21" y="5397708"/>
            <a:ext cx="761841" cy="908305"/>
          </a:xfrm>
          <a:prstGeom prst="rect">
            <a:avLst/>
          </a:prstGeom>
        </p:spPr>
      </p:pic>
      <p:pic>
        <p:nvPicPr>
          <p:cNvPr id="18" name="Picture 17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159ECE2F-D71F-4508-8A7D-866B46C4B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76" y="5391917"/>
            <a:ext cx="761841" cy="908305"/>
          </a:xfrm>
          <a:prstGeom prst="rect">
            <a:avLst/>
          </a:prstGeom>
        </p:spPr>
      </p:pic>
      <p:pic>
        <p:nvPicPr>
          <p:cNvPr id="19" name="Picture 18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5666C436-419E-4ADF-A912-930B39E5F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12" y="5403117"/>
            <a:ext cx="761841" cy="908305"/>
          </a:xfrm>
          <a:prstGeom prst="rect">
            <a:avLst/>
          </a:prstGeom>
        </p:spPr>
      </p:pic>
      <p:pic>
        <p:nvPicPr>
          <p:cNvPr id="21" name="Picture 20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B7A18DB0-D9DD-4E8B-AF50-EF425DEA1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5" y="5398617"/>
            <a:ext cx="761841" cy="9083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6DA096E-FC68-452A-8F49-8A9EFAFD8C0A}"/>
              </a:ext>
            </a:extLst>
          </p:cNvPr>
          <p:cNvSpPr txBox="1"/>
          <p:nvPr/>
        </p:nvSpPr>
        <p:spPr>
          <a:xfrm>
            <a:off x="3027137" y="532246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6557C-520B-414D-99D3-360AC7464B26}"/>
              </a:ext>
            </a:extLst>
          </p:cNvPr>
          <p:cNvSpPr txBox="1"/>
          <p:nvPr/>
        </p:nvSpPr>
        <p:spPr>
          <a:xfrm>
            <a:off x="5132686" y="533251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3AD455-235C-4B1E-9207-502299C4500B}"/>
              </a:ext>
            </a:extLst>
          </p:cNvPr>
          <p:cNvSpPr txBox="1"/>
          <p:nvPr/>
        </p:nvSpPr>
        <p:spPr>
          <a:xfrm>
            <a:off x="7937044" y="535419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6B21D5-F0FC-47C0-B081-6EBFBED127F4}"/>
              </a:ext>
            </a:extLst>
          </p:cNvPr>
          <p:cNvSpPr txBox="1"/>
          <p:nvPr/>
        </p:nvSpPr>
        <p:spPr>
          <a:xfrm>
            <a:off x="10170845" y="5334614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2FBD3B2-9FE8-4EB6-9BE2-329FD91BCC6F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39714"/>
            <a:ext cx="48616" cy="11827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0597801-8884-4A80-91E7-5A935DF4CF4B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262663" y="4139714"/>
            <a:ext cx="2056933" cy="11927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C0244A35-D4F4-473F-8748-AD521C7777C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262663" y="4139714"/>
            <a:ext cx="4861291" cy="121448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F1CED491-E0E0-4D5B-82B6-F8BF635A442E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3262663" y="4139714"/>
            <a:ext cx="7095092" cy="11949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E82E7A95-0579-4130-9587-65D90CA238B5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33923"/>
            <a:ext cx="2135071" cy="11885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73DE841-7655-4577-90BF-04D38C0483E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319596" y="4133923"/>
            <a:ext cx="29522" cy="11985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850AEB93-3FE4-47B1-826C-2AE7842AAB2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349118" y="4133923"/>
            <a:ext cx="2774836" cy="12202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62E9E472-25AC-48D1-BF63-FB7A90482569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5349118" y="4133923"/>
            <a:ext cx="5008637" cy="12006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413A6C4A-B181-421A-A068-A37F0F483F67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8123954" y="4145123"/>
            <a:ext cx="24700" cy="12090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B705DD80-CD4F-4264-8C5D-627EAE00445D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148654" y="4145123"/>
            <a:ext cx="2209101" cy="11894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E1112E73-8610-415C-A649-D262341061F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319596" y="4145123"/>
            <a:ext cx="2829058" cy="11873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DA0CCB9F-ADD0-44F6-9821-E08C0F147C76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45123"/>
            <a:ext cx="4934607" cy="11773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86CA655-DAE2-48F7-841F-1B102A9FA5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40623"/>
            <a:ext cx="7173230" cy="11818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5EE0B7-6300-46C8-8BB6-397A6501AD3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319596" y="4140623"/>
            <a:ext cx="5067681" cy="11918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9D78EF10-D542-43DD-A472-CDC3E680A18B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8123954" y="4140623"/>
            <a:ext cx="2263323" cy="12135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D9EDAD38-FC0B-4B26-BD48-3DD7905091FF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10357755" y="4140623"/>
            <a:ext cx="29522" cy="11939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389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Massively Parallel Computation (MPC)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1F0523-5263-4D35-AD5E-43CBE3D45205}"/>
              </a:ext>
            </a:extLst>
          </p:cNvPr>
          <p:cNvSpPr txBox="1"/>
          <p:nvPr/>
        </p:nvSpPr>
        <p:spPr>
          <a:xfrm>
            <a:off x="5759559" y="3332528"/>
            <a:ext cx="179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. . 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69F82DE-CA97-4369-8A47-1C3A6B9591CA}"/>
              </a:ext>
            </a:extLst>
          </p:cNvPr>
          <p:cNvSpPr txBox="1"/>
          <p:nvPr/>
        </p:nvSpPr>
        <p:spPr>
          <a:xfrm>
            <a:off x="466321" y="342900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88608"/>
                </a:solidFill>
              </a:rPr>
              <a:t>N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machines:</a:t>
            </a:r>
          </a:p>
        </p:txBody>
      </p:sp>
      <p:pic>
        <p:nvPicPr>
          <p:cNvPr id="56" name="Picture 55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7F1EE363-B4A2-408D-AF1E-55211BACC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2" y="3231409"/>
            <a:ext cx="761841" cy="908305"/>
          </a:xfrm>
          <a:prstGeom prst="rect">
            <a:avLst/>
          </a:prstGeom>
        </p:spPr>
      </p:pic>
      <p:pic>
        <p:nvPicPr>
          <p:cNvPr id="70" name="Picture 6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3BCEEE05-468E-4E9B-B0A1-0BFA9B917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97" y="3225618"/>
            <a:ext cx="761841" cy="908305"/>
          </a:xfrm>
          <a:prstGeom prst="rect">
            <a:avLst/>
          </a:prstGeom>
        </p:spPr>
      </p:pic>
      <p:pic>
        <p:nvPicPr>
          <p:cNvPr id="71" name="Picture 70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102ACF5A-1B5A-4F72-87C2-256E7B86A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33" y="3236818"/>
            <a:ext cx="761841" cy="908305"/>
          </a:xfrm>
          <a:prstGeom prst="rect">
            <a:avLst/>
          </a:prstGeom>
        </p:spPr>
      </p:pic>
      <p:pic>
        <p:nvPicPr>
          <p:cNvPr id="72" name="Picture 71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FD227A46-8E68-4628-8E2D-6B473EC2D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56" y="3232318"/>
            <a:ext cx="761841" cy="90830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CDB4036-A6BC-4BC3-A2CA-DD8400DD6660}"/>
              </a:ext>
            </a:extLst>
          </p:cNvPr>
          <p:cNvSpPr txBox="1"/>
          <p:nvPr/>
        </p:nvSpPr>
        <p:spPr>
          <a:xfrm>
            <a:off x="3056658" y="315616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0E6157B-BED4-4F04-B8DE-4D7313C57F8A}"/>
              </a:ext>
            </a:extLst>
          </p:cNvPr>
          <p:cNvSpPr txBox="1"/>
          <p:nvPr/>
        </p:nvSpPr>
        <p:spPr>
          <a:xfrm>
            <a:off x="5162207" y="31662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1AFBD53-DE3E-4FD5-98DC-A8B2AE5C7F44}"/>
              </a:ext>
            </a:extLst>
          </p:cNvPr>
          <p:cNvSpPr txBox="1"/>
          <p:nvPr/>
        </p:nvSpPr>
        <p:spPr>
          <a:xfrm>
            <a:off x="7966565" y="3187899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61BC1EE-BA21-4698-B440-C2006B4793F1}"/>
              </a:ext>
            </a:extLst>
          </p:cNvPr>
          <p:cNvSpPr txBox="1"/>
          <p:nvPr/>
        </p:nvSpPr>
        <p:spPr>
          <a:xfrm>
            <a:off x="10200366" y="316831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793A816-40C4-4B65-82E4-A068621294EE}"/>
              </a:ext>
            </a:extLst>
          </p:cNvPr>
          <p:cNvSpPr txBox="1"/>
          <p:nvPr/>
        </p:nvSpPr>
        <p:spPr>
          <a:xfrm>
            <a:off x="498734" y="1725354"/>
            <a:ext cx="6489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All-to-all </a:t>
            </a:r>
            <a:r>
              <a:rPr lang="en-US" sz="3200" dirty="0">
                <a:solidFill>
                  <a:srgbClr val="F88608"/>
                </a:solidFill>
              </a:rPr>
              <a:t>synchronous</a:t>
            </a:r>
            <a:r>
              <a:rPr lang="en-US" sz="3200" dirty="0">
                <a:solidFill>
                  <a:srgbClr val="FFE25A"/>
                </a:solidFill>
              </a:rPr>
              <a:t> </a:t>
            </a:r>
            <a:r>
              <a:rPr lang="en-US" sz="3200" dirty="0"/>
              <a:t>communication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9AECDB6-9507-41D7-B43D-309DA92166AF}"/>
              </a:ext>
            </a:extLst>
          </p:cNvPr>
          <p:cNvSpPr txBox="1"/>
          <p:nvPr/>
        </p:nvSpPr>
        <p:spPr>
          <a:xfrm>
            <a:off x="132015" y="4040414"/>
            <a:ext cx="274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88608"/>
                </a:solidFill>
              </a:rPr>
              <a:t>N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* </a:t>
            </a:r>
            <a:r>
              <a:rPr lang="en-US" sz="2800" i="1" dirty="0">
                <a:solidFill>
                  <a:srgbClr val="F88608"/>
                </a:solidFill>
              </a:rPr>
              <a:t>S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= O(#edges)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7F0E14-3C34-4C94-A331-D7C4F1A036DF}"/>
              </a:ext>
            </a:extLst>
          </p:cNvPr>
          <p:cNvSpPr txBox="1"/>
          <p:nvPr/>
        </p:nvSpPr>
        <p:spPr>
          <a:xfrm>
            <a:off x="5730038" y="5498827"/>
            <a:ext cx="179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. . .</a:t>
            </a:r>
          </a:p>
        </p:txBody>
      </p:sp>
      <p:pic>
        <p:nvPicPr>
          <p:cNvPr id="17" name="Picture 1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2D6886A8-9F6C-47BF-A077-E02AA3435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21" y="5397708"/>
            <a:ext cx="761841" cy="908305"/>
          </a:xfrm>
          <a:prstGeom prst="rect">
            <a:avLst/>
          </a:prstGeom>
        </p:spPr>
      </p:pic>
      <p:pic>
        <p:nvPicPr>
          <p:cNvPr id="18" name="Picture 17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159ECE2F-D71F-4508-8A7D-866B46C4B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76" y="5391917"/>
            <a:ext cx="761841" cy="908305"/>
          </a:xfrm>
          <a:prstGeom prst="rect">
            <a:avLst/>
          </a:prstGeom>
        </p:spPr>
      </p:pic>
      <p:pic>
        <p:nvPicPr>
          <p:cNvPr id="19" name="Picture 18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5666C436-419E-4ADF-A912-930B39E5F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12" y="5403117"/>
            <a:ext cx="761841" cy="908305"/>
          </a:xfrm>
          <a:prstGeom prst="rect">
            <a:avLst/>
          </a:prstGeom>
        </p:spPr>
      </p:pic>
      <p:pic>
        <p:nvPicPr>
          <p:cNvPr id="21" name="Picture 20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B7A18DB0-D9DD-4E8B-AF50-EF425DEA1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5" y="5398617"/>
            <a:ext cx="761841" cy="9083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6DA096E-FC68-452A-8F49-8A9EFAFD8C0A}"/>
              </a:ext>
            </a:extLst>
          </p:cNvPr>
          <p:cNvSpPr txBox="1"/>
          <p:nvPr/>
        </p:nvSpPr>
        <p:spPr>
          <a:xfrm>
            <a:off x="3027137" y="532246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6557C-520B-414D-99D3-360AC7464B26}"/>
              </a:ext>
            </a:extLst>
          </p:cNvPr>
          <p:cNvSpPr txBox="1"/>
          <p:nvPr/>
        </p:nvSpPr>
        <p:spPr>
          <a:xfrm>
            <a:off x="5132686" y="533251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3AD455-235C-4B1E-9207-502299C4500B}"/>
              </a:ext>
            </a:extLst>
          </p:cNvPr>
          <p:cNvSpPr txBox="1"/>
          <p:nvPr/>
        </p:nvSpPr>
        <p:spPr>
          <a:xfrm>
            <a:off x="7937044" y="535419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6B21D5-F0FC-47C0-B081-6EBFBED127F4}"/>
              </a:ext>
            </a:extLst>
          </p:cNvPr>
          <p:cNvSpPr txBox="1"/>
          <p:nvPr/>
        </p:nvSpPr>
        <p:spPr>
          <a:xfrm>
            <a:off x="10170845" y="5334614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2FBD3B2-9FE8-4EB6-9BE2-329FD91BCC6F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39714"/>
            <a:ext cx="48616" cy="11827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0597801-8884-4A80-91E7-5A935DF4CF4B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262663" y="4139714"/>
            <a:ext cx="2056933" cy="11927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C0244A35-D4F4-473F-8748-AD521C7777C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262663" y="4139714"/>
            <a:ext cx="4861291" cy="121448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F1CED491-E0E0-4D5B-82B6-F8BF635A442E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3262663" y="4139714"/>
            <a:ext cx="7095092" cy="11949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E82E7A95-0579-4130-9587-65D90CA238B5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33923"/>
            <a:ext cx="2135071" cy="11885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73DE841-7655-4577-90BF-04D38C0483E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319596" y="4133923"/>
            <a:ext cx="29522" cy="11985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850AEB93-3FE4-47B1-826C-2AE7842AAB2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349118" y="4133923"/>
            <a:ext cx="2774836" cy="12202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62E9E472-25AC-48D1-BF63-FB7A90482569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5349118" y="4133923"/>
            <a:ext cx="5008637" cy="12006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413A6C4A-B181-421A-A068-A37F0F483F67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8123954" y="4145123"/>
            <a:ext cx="24700" cy="12090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B705DD80-CD4F-4264-8C5D-627EAE00445D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148654" y="4145123"/>
            <a:ext cx="2209101" cy="11894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E1112E73-8610-415C-A649-D262341061F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319596" y="4145123"/>
            <a:ext cx="2829058" cy="11873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DA0CCB9F-ADD0-44F6-9821-E08C0F147C76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45123"/>
            <a:ext cx="4934607" cy="11773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86CA655-DAE2-48F7-841F-1B102A9FA5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40623"/>
            <a:ext cx="7173230" cy="11818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5EE0B7-6300-46C8-8BB6-397A6501AD3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319596" y="4140623"/>
            <a:ext cx="5067681" cy="11918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9D78EF10-D542-43DD-A472-CDC3E680A18B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8123954" y="4140623"/>
            <a:ext cx="2263323" cy="12135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D9EDAD38-FC0B-4B26-BD48-3DD7905091FF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10357755" y="4140623"/>
            <a:ext cx="29522" cy="11939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D0FEF5D-9322-4783-BD65-801AFCE70B7B}"/>
              </a:ext>
            </a:extLst>
          </p:cNvPr>
          <p:cNvSpPr txBox="1"/>
          <p:nvPr/>
        </p:nvSpPr>
        <p:spPr>
          <a:xfrm>
            <a:off x="164755" y="4990007"/>
            <a:ext cx="25017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running </a:t>
            </a:r>
          </a:p>
          <a:p>
            <a:r>
              <a:rPr lang="en-US" sz="2800" dirty="0"/>
              <a:t>time can be </a:t>
            </a:r>
          </a:p>
          <a:p>
            <a:r>
              <a:rPr lang="en-US" sz="2800" dirty="0"/>
              <a:t>arbitrarily large.</a:t>
            </a:r>
          </a:p>
        </p:txBody>
      </p:sp>
    </p:spTree>
    <p:extLst>
      <p:ext uri="{BB962C8B-B14F-4D97-AF65-F5344CB8AC3E}">
        <p14:creationId xmlns:p14="http://schemas.microsoft.com/office/powerpoint/2010/main" val="1133456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Massively Parallel Computation (MPC)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1F0523-5263-4D35-AD5E-43CBE3D45205}"/>
              </a:ext>
            </a:extLst>
          </p:cNvPr>
          <p:cNvSpPr txBox="1"/>
          <p:nvPr/>
        </p:nvSpPr>
        <p:spPr>
          <a:xfrm>
            <a:off x="5759559" y="3332528"/>
            <a:ext cx="179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. . 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69F82DE-CA97-4369-8A47-1C3A6B9591CA}"/>
              </a:ext>
            </a:extLst>
          </p:cNvPr>
          <p:cNvSpPr txBox="1"/>
          <p:nvPr/>
        </p:nvSpPr>
        <p:spPr>
          <a:xfrm>
            <a:off x="466321" y="3429000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88608"/>
                </a:solidFill>
              </a:rPr>
              <a:t>N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machines:</a:t>
            </a:r>
          </a:p>
        </p:txBody>
      </p:sp>
      <p:pic>
        <p:nvPicPr>
          <p:cNvPr id="56" name="Picture 55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7F1EE363-B4A2-408D-AF1E-55211BACC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2" y="3231409"/>
            <a:ext cx="761841" cy="908305"/>
          </a:xfrm>
          <a:prstGeom prst="rect">
            <a:avLst/>
          </a:prstGeom>
        </p:spPr>
      </p:pic>
      <p:pic>
        <p:nvPicPr>
          <p:cNvPr id="70" name="Picture 6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3BCEEE05-468E-4E9B-B0A1-0BFA9B917E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97" y="3225618"/>
            <a:ext cx="761841" cy="908305"/>
          </a:xfrm>
          <a:prstGeom prst="rect">
            <a:avLst/>
          </a:prstGeom>
        </p:spPr>
      </p:pic>
      <p:pic>
        <p:nvPicPr>
          <p:cNvPr id="71" name="Picture 70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102ACF5A-1B5A-4F72-87C2-256E7B86A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33" y="3236818"/>
            <a:ext cx="761841" cy="908305"/>
          </a:xfrm>
          <a:prstGeom prst="rect">
            <a:avLst/>
          </a:prstGeom>
        </p:spPr>
      </p:pic>
      <p:pic>
        <p:nvPicPr>
          <p:cNvPr id="72" name="Picture 71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FD227A46-8E68-4628-8E2D-6B473EC2D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56" y="3232318"/>
            <a:ext cx="761841" cy="90830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CDB4036-A6BC-4BC3-A2CA-DD8400DD6660}"/>
              </a:ext>
            </a:extLst>
          </p:cNvPr>
          <p:cNvSpPr txBox="1"/>
          <p:nvPr/>
        </p:nvSpPr>
        <p:spPr>
          <a:xfrm>
            <a:off x="3056658" y="315616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70E6157B-BED4-4F04-B8DE-4D7313C57F8A}"/>
              </a:ext>
            </a:extLst>
          </p:cNvPr>
          <p:cNvSpPr txBox="1"/>
          <p:nvPr/>
        </p:nvSpPr>
        <p:spPr>
          <a:xfrm>
            <a:off x="5162207" y="31662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1AFBD53-DE3E-4FD5-98DC-A8B2AE5C7F44}"/>
              </a:ext>
            </a:extLst>
          </p:cNvPr>
          <p:cNvSpPr txBox="1"/>
          <p:nvPr/>
        </p:nvSpPr>
        <p:spPr>
          <a:xfrm>
            <a:off x="7966565" y="3187899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61BC1EE-BA21-4698-B440-C2006B4793F1}"/>
              </a:ext>
            </a:extLst>
          </p:cNvPr>
          <p:cNvSpPr txBox="1"/>
          <p:nvPr/>
        </p:nvSpPr>
        <p:spPr>
          <a:xfrm>
            <a:off x="10200366" y="316831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A793A816-40C4-4B65-82E4-A068621294EE}"/>
              </a:ext>
            </a:extLst>
          </p:cNvPr>
          <p:cNvSpPr txBox="1"/>
          <p:nvPr/>
        </p:nvSpPr>
        <p:spPr>
          <a:xfrm>
            <a:off x="498734" y="1725354"/>
            <a:ext cx="6489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All-to-all </a:t>
            </a:r>
            <a:r>
              <a:rPr lang="en-US" sz="3200" dirty="0">
                <a:solidFill>
                  <a:srgbClr val="F88608"/>
                </a:solidFill>
              </a:rPr>
              <a:t>synchronous</a:t>
            </a:r>
            <a:r>
              <a:rPr lang="en-US" sz="3200" dirty="0">
                <a:solidFill>
                  <a:srgbClr val="FFE25A"/>
                </a:solidFill>
              </a:rPr>
              <a:t> </a:t>
            </a:r>
            <a:r>
              <a:rPr lang="en-US" sz="3200" dirty="0"/>
              <a:t>communication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39AECDB6-9507-41D7-B43D-309DA92166AF}"/>
              </a:ext>
            </a:extLst>
          </p:cNvPr>
          <p:cNvSpPr txBox="1"/>
          <p:nvPr/>
        </p:nvSpPr>
        <p:spPr>
          <a:xfrm>
            <a:off x="132015" y="4040414"/>
            <a:ext cx="274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88608"/>
                </a:solidFill>
              </a:rPr>
              <a:t>N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* </a:t>
            </a:r>
            <a:r>
              <a:rPr lang="en-US" sz="2800" i="1" dirty="0">
                <a:solidFill>
                  <a:srgbClr val="F88608"/>
                </a:solidFill>
              </a:rPr>
              <a:t>S</a:t>
            </a:r>
            <a:r>
              <a:rPr lang="en-US" sz="2800" dirty="0">
                <a:solidFill>
                  <a:srgbClr val="F88608"/>
                </a:solidFill>
              </a:rPr>
              <a:t> </a:t>
            </a:r>
            <a:r>
              <a:rPr lang="en-US" sz="2800" dirty="0"/>
              <a:t>= O(#edges)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7F0E14-3C34-4C94-A331-D7C4F1A036DF}"/>
              </a:ext>
            </a:extLst>
          </p:cNvPr>
          <p:cNvSpPr txBox="1"/>
          <p:nvPr/>
        </p:nvSpPr>
        <p:spPr>
          <a:xfrm>
            <a:off x="5730038" y="5498827"/>
            <a:ext cx="179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. . .</a:t>
            </a:r>
          </a:p>
        </p:txBody>
      </p:sp>
      <p:pic>
        <p:nvPicPr>
          <p:cNvPr id="17" name="Picture 1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2D6886A8-9F6C-47BF-A077-E02AA3435F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21" y="5397708"/>
            <a:ext cx="761841" cy="908305"/>
          </a:xfrm>
          <a:prstGeom prst="rect">
            <a:avLst/>
          </a:prstGeom>
        </p:spPr>
      </p:pic>
      <p:pic>
        <p:nvPicPr>
          <p:cNvPr id="18" name="Picture 17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159ECE2F-D71F-4508-8A7D-866B46C4B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76" y="5391917"/>
            <a:ext cx="761841" cy="908305"/>
          </a:xfrm>
          <a:prstGeom prst="rect">
            <a:avLst/>
          </a:prstGeom>
        </p:spPr>
      </p:pic>
      <p:pic>
        <p:nvPicPr>
          <p:cNvPr id="19" name="Picture 18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5666C436-419E-4ADF-A912-930B39E5F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12" y="5403117"/>
            <a:ext cx="761841" cy="908305"/>
          </a:xfrm>
          <a:prstGeom prst="rect">
            <a:avLst/>
          </a:prstGeom>
        </p:spPr>
      </p:pic>
      <p:pic>
        <p:nvPicPr>
          <p:cNvPr id="21" name="Picture 20" descr="A close up of a device&#10;&#10;Description generated with very high confidence">
            <a:extLst>
              <a:ext uri="{FF2B5EF4-FFF2-40B4-BE49-F238E27FC236}">
                <a16:creationId xmlns:a16="http://schemas.microsoft.com/office/drawing/2014/main" xmlns="" id="{B7A18DB0-D9DD-4E8B-AF50-EF425DEA1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5" y="5398617"/>
            <a:ext cx="761841" cy="9083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6DA096E-FC68-452A-8F49-8A9EFAFD8C0A}"/>
              </a:ext>
            </a:extLst>
          </p:cNvPr>
          <p:cNvSpPr txBox="1"/>
          <p:nvPr/>
        </p:nvSpPr>
        <p:spPr>
          <a:xfrm>
            <a:off x="3027137" y="532246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6557C-520B-414D-99D3-360AC7464B26}"/>
              </a:ext>
            </a:extLst>
          </p:cNvPr>
          <p:cNvSpPr txBox="1"/>
          <p:nvPr/>
        </p:nvSpPr>
        <p:spPr>
          <a:xfrm>
            <a:off x="5132686" y="533251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03AD455-235C-4B1E-9207-502299C4500B}"/>
              </a:ext>
            </a:extLst>
          </p:cNvPr>
          <p:cNvSpPr txBox="1"/>
          <p:nvPr/>
        </p:nvSpPr>
        <p:spPr>
          <a:xfrm>
            <a:off x="7937044" y="535419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6B21D5-F0FC-47C0-B081-6EBFBED127F4}"/>
              </a:ext>
            </a:extLst>
          </p:cNvPr>
          <p:cNvSpPr txBox="1"/>
          <p:nvPr/>
        </p:nvSpPr>
        <p:spPr>
          <a:xfrm>
            <a:off x="10170845" y="5334614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88608"/>
                </a:solidFill>
              </a:rPr>
              <a:t>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22FBD3B2-9FE8-4EB6-9BE2-329FD91BCC6F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39714"/>
            <a:ext cx="48616" cy="118274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0597801-8884-4A80-91E7-5A935DF4CF4B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262663" y="4139714"/>
            <a:ext cx="2056933" cy="119279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C0244A35-D4F4-473F-8748-AD521C7777C1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3262663" y="4139714"/>
            <a:ext cx="4861291" cy="121448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F1CED491-E0E0-4D5B-82B6-F8BF635A442E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3262663" y="4139714"/>
            <a:ext cx="7095092" cy="11949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E82E7A95-0579-4130-9587-65D90CA238B5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33923"/>
            <a:ext cx="2135071" cy="11885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73DE841-7655-4577-90BF-04D38C0483E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319596" y="4133923"/>
            <a:ext cx="29522" cy="11985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850AEB93-3FE4-47B1-826C-2AE7842AAB2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349118" y="4133923"/>
            <a:ext cx="2774836" cy="12202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62E9E472-25AC-48D1-BF63-FB7A90482569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5349118" y="4133923"/>
            <a:ext cx="5008637" cy="12006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413A6C4A-B181-421A-A068-A37F0F483F67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8123954" y="4145123"/>
            <a:ext cx="24700" cy="12090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B705DD80-CD4F-4264-8C5D-627EAE00445D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8148654" y="4145123"/>
            <a:ext cx="2209101" cy="11894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E1112E73-8610-415C-A649-D262341061F3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319596" y="4145123"/>
            <a:ext cx="2829058" cy="11873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DA0CCB9F-ADD0-44F6-9821-E08C0F147C76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45123"/>
            <a:ext cx="4934607" cy="11773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B86CA655-DAE2-48F7-841F-1B102A9FA5BD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3214047" y="4140623"/>
            <a:ext cx="7173230" cy="118183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2D5EE0B7-6300-46C8-8BB6-397A6501AD37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5319596" y="4140623"/>
            <a:ext cx="5067681" cy="119188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9D78EF10-D542-43DD-A472-CDC3E680A18B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8123954" y="4140623"/>
            <a:ext cx="2263323" cy="121357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D9EDAD38-FC0B-4B26-BD48-3DD7905091FF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10357755" y="4140623"/>
            <a:ext cx="29522" cy="119399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D0FEF5D-9322-4783-BD65-801AFCE70B7B}"/>
              </a:ext>
            </a:extLst>
          </p:cNvPr>
          <p:cNvSpPr txBox="1"/>
          <p:nvPr/>
        </p:nvSpPr>
        <p:spPr>
          <a:xfrm>
            <a:off x="164755" y="4990007"/>
            <a:ext cx="250177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running </a:t>
            </a:r>
          </a:p>
          <a:p>
            <a:r>
              <a:rPr lang="en-US" sz="2800" dirty="0"/>
              <a:t>time can be </a:t>
            </a:r>
          </a:p>
          <a:p>
            <a:r>
              <a:rPr lang="en-US" sz="2800" dirty="0"/>
              <a:t>arbitrarily large.</a:t>
            </a:r>
          </a:p>
        </p:txBody>
      </p:sp>
      <p:sp>
        <p:nvSpPr>
          <p:cNvPr id="45" name="Flowchart: Terminator 44">
            <a:extLst>
              <a:ext uri="{FF2B5EF4-FFF2-40B4-BE49-F238E27FC236}">
                <a16:creationId xmlns:a16="http://schemas.microsoft.com/office/drawing/2014/main" xmlns="" id="{C19A18AE-0D3D-4AAC-8AF9-AF583833A813}"/>
              </a:ext>
            </a:extLst>
          </p:cNvPr>
          <p:cNvSpPr/>
          <p:nvPr/>
        </p:nvSpPr>
        <p:spPr>
          <a:xfrm>
            <a:off x="2930358" y="2503644"/>
            <a:ext cx="6518942" cy="2044267"/>
          </a:xfrm>
          <a:prstGeom prst="flowChartTerminator">
            <a:avLst/>
          </a:prstGeom>
          <a:solidFill>
            <a:srgbClr val="0BA9DB"/>
          </a:solidFill>
          <a:ln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>
                <a:solidFill>
                  <a:schemeClr val="bg1"/>
                </a:solidFill>
              </a:rPr>
              <a:t>Models computation</a:t>
            </a:r>
          </a:p>
          <a:p>
            <a:pPr algn="ctr"/>
            <a:r>
              <a:rPr lang="en-US" sz="4400" i="1">
                <a:solidFill>
                  <a:schemeClr val="bg1"/>
                </a:solidFill>
              </a:rPr>
              <a:t>in </a:t>
            </a:r>
            <a:r>
              <a:rPr lang="en-US" sz="4400" i="1" dirty="0">
                <a:solidFill>
                  <a:schemeClr val="bg1"/>
                </a:solidFill>
              </a:rPr>
              <a:t>datacenters.</a:t>
            </a:r>
          </a:p>
        </p:txBody>
      </p:sp>
    </p:spTree>
    <p:extLst>
      <p:ext uri="{BB962C8B-B14F-4D97-AF65-F5344CB8AC3E}">
        <p14:creationId xmlns:p14="http://schemas.microsoft.com/office/powerpoint/2010/main" val="2017755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209967-B26D-4732-A41D-229A5C2069AA}"/>
              </a:ext>
            </a:extLst>
          </p:cNvPr>
          <p:cNvSpPr txBox="1"/>
          <p:nvPr/>
        </p:nvSpPr>
        <p:spPr>
          <a:xfrm>
            <a:off x="382567" y="265044"/>
            <a:ext cx="403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A simple approach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C087C08-22F7-4A6D-8614-6EBBB29D38C3}"/>
              </a:ext>
            </a:extLst>
          </p:cNvPr>
          <p:cNvSpPr/>
          <p:nvPr/>
        </p:nvSpPr>
        <p:spPr>
          <a:xfrm>
            <a:off x="2772530" y="4833538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1DB49CF-87FE-48FB-B4C1-0BE325D03E0F}"/>
              </a:ext>
            </a:extLst>
          </p:cNvPr>
          <p:cNvSpPr/>
          <p:nvPr/>
        </p:nvSpPr>
        <p:spPr>
          <a:xfrm>
            <a:off x="3566190" y="422166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817555B-C90D-49A4-B31C-F287D418F111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3593148" y="4390929"/>
            <a:ext cx="64482" cy="101785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052D69E-818C-443D-ABCE-072890B386FE}"/>
              </a:ext>
            </a:extLst>
          </p:cNvPr>
          <p:cNvCxnSpPr>
            <a:cxnSpLocks/>
          </p:cNvCxnSpPr>
          <p:nvPr/>
        </p:nvCxnSpPr>
        <p:spPr>
          <a:xfrm flipH="1">
            <a:off x="3657806" y="4808750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1908AD8-A220-4F3E-A23C-6893D8F7C18D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2928628" y="4978012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05261E2-EAFD-4A25-9306-C92599F868DC}"/>
              </a:ext>
            </a:extLst>
          </p:cNvPr>
          <p:cNvSpPr/>
          <p:nvPr/>
        </p:nvSpPr>
        <p:spPr>
          <a:xfrm>
            <a:off x="4398251" y="471172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82AD88E-3080-4BF5-937E-C5C9A153E285}"/>
              </a:ext>
            </a:extLst>
          </p:cNvPr>
          <p:cNvSpPr/>
          <p:nvPr/>
        </p:nvSpPr>
        <p:spPr>
          <a:xfrm>
            <a:off x="3517218" y="5374809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5E315C6-24C5-4C79-81D3-54C6B57C3335}"/>
              </a:ext>
            </a:extLst>
          </p:cNvPr>
          <p:cNvSpPr txBox="1"/>
          <p:nvPr/>
        </p:nvSpPr>
        <p:spPr>
          <a:xfrm>
            <a:off x="3446615" y="5457615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0181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C087C08-22F7-4A6D-8614-6EBBB29D38C3}"/>
              </a:ext>
            </a:extLst>
          </p:cNvPr>
          <p:cNvSpPr/>
          <p:nvPr/>
        </p:nvSpPr>
        <p:spPr>
          <a:xfrm>
            <a:off x="2772530" y="4833538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1DB49CF-87FE-48FB-B4C1-0BE325D03E0F}"/>
              </a:ext>
            </a:extLst>
          </p:cNvPr>
          <p:cNvSpPr/>
          <p:nvPr/>
        </p:nvSpPr>
        <p:spPr>
          <a:xfrm>
            <a:off x="3566190" y="422166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E817555B-C90D-49A4-B31C-F287D418F111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3593148" y="4390929"/>
            <a:ext cx="64482" cy="1017858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052D69E-818C-443D-ABCE-072890B386FE}"/>
              </a:ext>
            </a:extLst>
          </p:cNvPr>
          <p:cNvCxnSpPr>
            <a:cxnSpLocks/>
          </p:cNvCxnSpPr>
          <p:nvPr/>
        </p:nvCxnSpPr>
        <p:spPr>
          <a:xfrm flipH="1">
            <a:off x="3657806" y="4808750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1908AD8-A220-4F3E-A23C-6893D8F7C18D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2928628" y="4978012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905261E2-EAFD-4A25-9306-C92599F868DC}"/>
              </a:ext>
            </a:extLst>
          </p:cNvPr>
          <p:cNvSpPr/>
          <p:nvPr/>
        </p:nvSpPr>
        <p:spPr>
          <a:xfrm>
            <a:off x="4398251" y="471172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82AD88E-3080-4BF5-937E-C5C9A153E285}"/>
              </a:ext>
            </a:extLst>
          </p:cNvPr>
          <p:cNvSpPr/>
          <p:nvPr/>
        </p:nvSpPr>
        <p:spPr>
          <a:xfrm>
            <a:off x="3517218" y="5374809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5E315C6-24C5-4C79-81D3-54C6B57C3335}"/>
              </a:ext>
            </a:extLst>
          </p:cNvPr>
          <p:cNvSpPr txBox="1"/>
          <p:nvPr/>
        </p:nvSpPr>
        <p:spPr>
          <a:xfrm>
            <a:off x="3446615" y="5457615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E0BAF1-547B-404F-A21B-294F3C8AB040}"/>
              </a:ext>
            </a:extLst>
          </p:cNvPr>
          <p:cNvSpPr txBox="1"/>
          <p:nvPr/>
        </p:nvSpPr>
        <p:spPr>
          <a:xfrm>
            <a:off x="382567" y="265044"/>
            <a:ext cx="403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A simple approach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48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E9775EB-3B4E-4FE2-AC9E-7FA5CF1D9526}"/>
              </a:ext>
            </a:extLst>
          </p:cNvPr>
          <p:cNvSpPr/>
          <p:nvPr/>
        </p:nvSpPr>
        <p:spPr>
          <a:xfrm>
            <a:off x="2772530" y="4833538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FFE76BF-B584-45CA-AF75-A08A14BAD559}"/>
              </a:ext>
            </a:extLst>
          </p:cNvPr>
          <p:cNvSpPr/>
          <p:nvPr/>
        </p:nvSpPr>
        <p:spPr>
          <a:xfrm>
            <a:off x="3566190" y="422166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685B23F-E379-4826-AC2E-8882D8BB5C0D}"/>
              </a:ext>
            </a:extLst>
          </p:cNvPr>
          <p:cNvCxnSpPr>
            <a:cxnSpLocks/>
            <a:stCxn id="31" idx="4"/>
          </p:cNvCxnSpPr>
          <p:nvPr/>
        </p:nvCxnSpPr>
        <p:spPr>
          <a:xfrm flipH="1">
            <a:off x="3593148" y="4390929"/>
            <a:ext cx="64482" cy="1017858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A5E405D2-891B-467D-8B97-CFFA44C8215D}"/>
              </a:ext>
            </a:extLst>
          </p:cNvPr>
          <p:cNvCxnSpPr>
            <a:cxnSpLocks/>
          </p:cNvCxnSpPr>
          <p:nvPr/>
        </p:nvCxnSpPr>
        <p:spPr>
          <a:xfrm flipH="1">
            <a:off x="3657806" y="4808750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AD2DF41A-8B05-4907-B1BA-925DF13B27DC}"/>
              </a:ext>
            </a:extLst>
          </p:cNvPr>
          <p:cNvCxnSpPr>
            <a:cxnSpLocks/>
            <a:stCxn id="28" idx="5"/>
          </p:cNvCxnSpPr>
          <p:nvPr/>
        </p:nvCxnSpPr>
        <p:spPr>
          <a:xfrm>
            <a:off x="2928628" y="4978012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9C81775-BCF8-4A56-BA56-5DAA74051F0E}"/>
              </a:ext>
            </a:extLst>
          </p:cNvPr>
          <p:cNvSpPr/>
          <p:nvPr/>
        </p:nvSpPr>
        <p:spPr>
          <a:xfrm>
            <a:off x="4398251" y="471172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E3A27C0D-AD5B-4231-8F57-301920574D1B}"/>
              </a:ext>
            </a:extLst>
          </p:cNvPr>
          <p:cNvSpPr/>
          <p:nvPr/>
        </p:nvSpPr>
        <p:spPr>
          <a:xfrm>
            <a:off x="3517218" y="5374809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9AB6DED-B4CA-41D9-902D-AFF28AE8726D}"/>
              </a:ext>
            </a:extLst>
          </p:cNvPr>
          <p:cNvSpPr txBox="1"/>
          <p:nvPr/>
        </p:nvSpPr>
        <p:spPr>
          <a:xfrm>
            <a:off x="3446615" y="5457615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F87058C8-D34F-49F0-BF25-6FBC32ECE1D3}"/>
              </a:ext>
            </a:extLst>
          </p:cNvPr>
          <p:cNvSpPr/>
          <p:nvPr/>
        </p:nvSpPr>
        <p:spPr>
          <a:xfrm>
            <a:off x="2680086" y="348712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CAD45D77-0540-455E-9228-61198010D098}"/>
              </a:ext>
            </a:extLst>
          </p:cNvPr>
          <p:cNvSpPr/>
          <p:nvPr/>
        </p:nvSpPr>
        <p:spPr>
          <a:xfrm>
            <a:off x="3458455" y="331786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41EDECFF-DBB1-460F-9DB3-74E62E254740}"/>
              </a:ext>
            </a:extLst>
          </p:cNvPr>
          <p:cNvSpPr/>
          <p:nvPr/>
        </p:nvSpPr>
        <p:spPr>
          <a:xfrm>
            <a:off x="4056638" y="348712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F7D24E89-615D-4834-9DD4-339F258BB87E}"/>
              </a:ext>
            </a:extLst>
          </p:cNvPr>
          <p:cNvSpPr/>
          <p:nvPr/>
        </p:nvSpPr>
        <p:spPr>
          <a:xfrm>
            <a:off x="4754209" y="363058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B89AB02F-70C3-4B03-B422-96C3D5D9E27D}"/>
              </a:ext>
            </a:extLst>
          </p:cNvPr>
          <p:cNvCxnSpPr>
            <a:cxnSpLocks/>
            <a:stCxn id="42" idx="3"/>
            <a:endCxn id="31" idx="6"/>
          </p:cNvCxnSpPr>
          <p:nvPr/>
        </p:nvCxnSpPr>
        <p:spPr>
          <a:xfrm flipH="1">
            <a:off x="3749070" y="3775063"/>
            <a:ext cx="1031921" cy="53123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FC0D70B8-E086-461F-8867-88DECF8DD7C7}"/>
              </a:ext>
            </a:extLst>
          </p:cNvPr>
          <p:cNvCxnSpPr>
            <a:cxnSpLocks/>
            <a:stCxn id="41" idx="3"/>
            <a:endCxn id="31" idx="7"/>
          </p:cNvCxnSpPr>
          <p:nvPr/>
        </p:nvCxnSpPr>
        <p:spPr>
          <a:xfrm flipH="1">
            <a:off x="3722288" y="3631601"/>
            <a:ext cx="361132" cy="61485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D5B3DDC9-F604-4D1B-AB29-5F17E9DB5B16}"/>
              </a:ext>
            </a:extLst>
          </p:cNvPr>
          <p:cNvCxnSpPr>
            <a:cxnSpLocks/>
            <a:stCxn id="40" idx="4"/>
            <a:endCxn id="31" idx="0"/>
          </p:cNvCxnSpPr>
          <p:nvPr/>
        </p:nvCxnSpPr>
        <p:spPr>
          <a:xfrm>
            <a:off x="3549895" y="3487127"/>
            <a:ext cx="107735" cy="7345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3305048-D8FD-4E0C-A806-4DE85B60E151}"/>
              </a:ext>
            </a:extLst>
          </p:cNvPr>
          <p:cNvCxnSpPr>
            <a:cxnSpLocks/>
            <a:stCxn id="39" idx="5"/>
            <a:endCxn id="31" idx="2"/>
          </p:cNvCxnSpPr>
          <p:nvPr/>
        </p:nvCxnSpPr>
        <p:spPr>
          <a:xfrm>
            <a:off x="2836184" y="3631601"/>
            <a:ext cx="730006" cy="67469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C29D7FA-37AD-435D-891F-FA22C4282100}"/>
              </a:ext>
            </a:extLst>
          </p:cNvPr>
          <p:cNvSpPr txBox="1"/>
          <p:nvPr/>
        </p:nvSpPr>
        <p:spPr>
          <a:xfrm>
            <a:off x="382567" y="265044"/>
            <a:ext cx="403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A simple approach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4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590A93D-C036-4E5F-A8F3-6E6B8F12A12F}"/>
              </a:ext>
            </a:extLst>
          </p:cNvPr>
          <p:cNvSpPr/>
          <p:nvPr/>
        </p:nvSpPr>
        <p:spPr>
          <a:xfrm>
            <a:off x="2772530" y="4833538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2F54DD57-13F2-4185-B67F-F781D9E8AF07}"/>
              </a:ext>
            </a:extLst>
          </p:cNvPr>
          <p:cNvSpPr/>
          <p:nvPr/>
        </p:nvSpPr>
        <p:spPr>
          <a:xfrm>
            <a:off x="3566190" y="422166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553B7FA-B87B-4C52-B932-862C858C229F}"/>
              </a:ext>
            </a:extLst>
          </p:cNvPr>
          <p:cNvCxnSpPr>
            <a:cxnSpLocks/>
            <a:stCxn id="35" idx="4"/>
          </p:cNvCxnSpPr>
          <p:nvPr/>
        </p:nvCxnSpPr>
        <p:spPr>
          <a:xfrm flipH="1">
            <a:off x="3593148" y="4390929"/>
            <a:ext cx="64482" cy="1017858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2B344A8-D942-4E0F-B931-55FD75D5DC99}"/>
              </a:ext>
            </a:extLst>
          </p:cNvPr>
          <p:cNvCxnSpPr>
            <a:cxnSpLocks/>
          </p:cNvCxnSpPr>
          <p:nvPr/>
        </p:nvCxnSpPr>
        <p:spPr>
          <a:xfrm flipH="1">
            <a:off x="3657806" y="4808750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5E11224-7FE1-4C3B-9B7A-F372C000985B}"/>
              </a:ext>
            </a:extLst>
          </p:cNvPr>
          <p:cNvCxnSpPr>
            <a:cxnSpLocks/>
            <a:stCxn id="34" idx="5"/>
          </p:cNvCxnSpPr>
          <p:nvPr/>
        </p:nvCxnSpPr>
        <p:spPr>
          <a:xfrm>
            <a:off x="2928628" y="4978012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369575C8-81D2-42F6-8895-10018C614CB9}"/>
              </a:ext>
            </a:extLst>
          </p:cNvPr>
          <p:cNvSpPr/>
          <p:nvPr/>
        </p:nvSpPr>
        <p:spPr>
          <a:xfrm>
            <a:off x="4398251" y="471172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D254391-D1FC-404A-ACB5-DDA4BC9B19F1}"/>
              </a:ext>
            </a:extLst>
          </p:cNvPr>
          <p:cNvSpPr/>
          <p:nvPr/>
        </p:nvSpPr>
        <p:spPr>
          <a:xfrm>
            <a:off x="3517218" y="5374809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86416F3-DF29-41E5-9E87-85F5CC14119C}"/>
              </a:ext>
            </a:extLst>
          </p:cNvPr>
          <p:cNvSpPr txBox="1"/>
          <p:nvPr/>
        </p:nvSpPr>
        <p:spPr>
          <a:xfrm>
            <a:off x="3446615" y="5457615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C583B3E-0019-4CF7-8A28-D38318EBA748}"/>
              </a:ext>
            </a:extLst>
          </p:cNvPr>
          <p:cNvSpPr/>
          <p:nvPr/>
        </p:nvSpPr>
        <p:spPr>
          <a:xfrm>
            <a:off x="2680086" y="348712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F8D68AD5-485E-4350-96E9-D93418B33D03}"/>
              </a:ext>
            </a:extLst>
          </p:cNvPr>
          <p:cNvSpPr/>
          <p:nvPr/>
        </p:nvSpPr>
        <p:spPr>
          <a:xfrm>
            <a:off x="3458455" y="331786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D0CF75A7-16B2-499F-930B-27A2A46FCA78}"/>
              </a:ext>
            </a:extLst>
          </p:cNvPr>
          <p:cNvSpPr/>
          <p:nvPr/>
        </p:nvSpPr>
        <p:spPr>
          <a:xfrm>
            <a:off x="4056638" y="348712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B9E7E06-1C41-43D4-BE75-B2306645F26E}"/>
              </a:ext>
            </a:extLst>
          </p:cNvPr>
          <p:cNvSpPr/>
          <p:nvPr/>
        </p:nvSpPr>
        <p:spPr>
          <a:xfrm>
            <a:off x="4754209" y="363058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9F5D2E38-CDE8-4DC0-A081-FD22493F953A}"/>
              </a:ext>
            </a:extLst>
          </p:cNvPr>
          <p:cNvCxnSpPr>
            <a:cxnSpLocks/>
            <a:stCxn id="45" idx="3"/>
            <a:endCxn id="35" idx="6"/>
          </p:cNvCxnSpPr>
          <p:nvPr/>
        </p:nvCxnSpPr>
        <p:spPr>
          <a:xfrm flipH="1">
            <a:off x="3749070" y="3775063"/>
            <a:ext cx="1031921" cy="53123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FB0D7A9F-FBFA-4BC5-9A4B-590EC174B196}"/>
              </a:ext>
            </a:extLst>
          </p:cNvPr>
          <p:cNvCxnSpPr>
            <a:cxnSpLocks/>
            <a:stCxn id="44" idx="3"/>
            <a:endCxn id="35" idx="7"/>
          </p:cNvCxnSpPr>
          <p:nvPr/>
        </p:nvCxnSpPr>
        <p:spPr>
          <a:xfrm flipH="1">
            <a:off x="3722288" y="3631601"/>
            <a:ext cx="361132" cy="61485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D915FBA6-1CB0-4542-BE78-099CD164DC7D}"/>
              </a:ext>
            </a:extLst>
          </p:cNvPr>
          <p:cNvCxnSpPr>
            <a:cxnSpLocks/>
            <a:stCxn id="43" idx="4"/>
            <a:endCxn id="35" idx="0"/>
          </p:cNvCxnSpPr>
          <p:nvPr/>
        </p:nvCxnSpPr>
        <p:spPr>
          <a:xfrm>
            <a:off x="3549895" y="3487127"/>
            <a:ext cx="107735" cy="7345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630ADD67-9BFD-4318-AD58-00D10F56F285}"/>
              </a:ext>
            </a:extLst>
          </p:cNvPr>
          <p:cNvCxnSpPr>
            <a:cxnSpLocks/>
            <a:stCxn id="42" idx="5"/>
            <a:endCxn id="35" idx="2"/>
          </p:cNvCxnSpPr>
          <p:nvPr/>
        </p:nvCxnSpPr>
        <p:spPr>
          <a:xfrm>
            <a:off x="2836184" y="3631601"/>
            <a:ext cx="730006" cy="67469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1A8F2D1-7969-4F3E-91F2-F523C0A4D9C8}"/>
              </a:ext>
            </a:extLst>
          </p:cNvPr>
          <p:cNvSpPr/>
          <p:nvPr/>
        </p:nvSpPr>
        <p:spPr>
          <a:xfrm>
            <a:off x="4780991" y="265886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3E7A19DE-DB16-498C-B22A-0F7090C0926B}"/>
              </a:ext>
            </a:extLst>
          </p:cNvPr>
          <p:cNvSpPr/>
          <p:nvPr/>
        </p:nvSpPr>
        <p:spPr>
          <a:xfrm>
            <a:off x="5733038" y="297691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363CD11D-CCB7-43AE-AC86-D212BFD79C3C}"/>
              </a:ext>
            </a:extLst>
          </p:cNvPr>
          <p:cNvSpPr/>
          <p:nvPr/>
        </p:nvSpPr>
        <p:spPr>
          <a:xfrm>
            <a:off x="6051090" y="368513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6B4E4013-A3C7-492B-B465-2C3A57689035}"/>
              </a:ext>
            </a:extLst>
          </p:cNvPr>
          <p:cNvCxnSpPr>
            <a:cxnSpLocks/>
            <a:stCxn id="50" idx="4"/>
            <a:endCxn id="45" idx="0"/>
          </p:cNvCxnSpPr>
          <p:nvPr/>
        </p:nvCxnSpPr>
        <p:spPr>
          <a:xfrm flipH="1">
            <a:off x="4845649" y="2828129"/>
            <a:ext cx="26782" cy="80246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4DCFC67D-8CDF-496D-BE6F-40DFCCB65EFF}"/>
              </a:ext>
            </a:extLst>
          </p:cNvPr>
          <p:cNvCxnSpPr>
            <a:cxnSpLocks/>
            <a:stCxn id="51" idx="3"/>
            <a:endCxn id="45" idx="7"/>
          </p:cNvCxnSpPr>
          <p:nvPr/>
        </p:nvCxnSpPr>
        <p:spPr>
          <a:xfrm flipH="1">
            <a:off x="4910307" y="3121393"/>
            <a:ext cx="849513" cy="53398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04B427CA-E07F-47B1-86B0-091B7D0DA5B0}"/>
              </a:ext>
            </a:extLst>
          </p:cNvPr>
          <p:cNvCxnSpPr>
            <a:cxnSpLocks/>
            <a:stCxn id="52" idx="2"/>
            <a:endCxn id="45" idx="5"/>
          </p:cNvCxnSpPr>
          <p:nvPr/>
        </p:nvCxnSpPr>
        <p:spPr>
          <a:xfrm flipH="1">
            <a:off x="4910307" y="3769766"/>
            <a:ext cx="1140783" cy="529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E278B8C3-7541-4504-A29E-3C2A064E9257}"/>
              </a:ext>
            </a:extLst>
          </p:cNvPr>
          <p:cNvCxnSpPr>
            <a:cxnSpLocks/>
            <a:stCxn id="45" idx="4"/>
            <a:endCxn id="39" idx="7"/>
          </p:cNvCxnSpPr>
          <p:nvPr/>
        </p:nvCxnSpPr>
        <p:spPr>
          <a:xfrm flipH="1">
            <a:off x="4554349" y="3799851"/>
            <a:ext cx="291300" cy="936662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0C3630A-810A-4AA3-9188-CDA87E5BB33F}"/>
              </a:ext>
            </a:extLst>
          </p:cNvPr>
          <p:cNvSpPr txBox="1"/>
          <p:nvPr/>
        </p:nvSpPr>
        <p:spPr>
          <a:xfrm>
            <a:off x="382567" y="265044"/>
            <a:ext cx="403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A simple approach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4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73151F8-DC08-481C-95EF-E9A036A13DAD}"/>
              </a:ext>
            </a:extLst>
          </p:cNvPr>
          <p:cNvSpPr/>
          <p:nvPr/>
        </p:nvSpPr>
        <p:spPr>
          <a:xfrm>
            <a:off x="2772530" y="4833538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4AD4356-A1DF-4178-A41B-4FBA5B13E10E}"/>
              </a:ext>
            </a:extLst>
          </p:cNvPr>
          <p:cNvSpPr/>
          <p:nvPr/>
        </p:nvSpPr>
        <p:spPr>
          <a:xfrm>
            <a:off x="3566190" y="422166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0F38C8DA-4348-4F6D-BA41-21599050FD8D}"/>
              </a:ext>
            </a:extLst>
          </p:cNvPr>
          <p:cNvCxnSpPr>
            <a:cxnSpLocks/>
            <a:stCxn id="15" idx="4"/>
          </p:cNvCxnSpPr>
          <p:nvPr/>
        </p:nvCxnSpPr>
        <p:spPr>
          <a:xfrm flipH="1">
            <a:off x="3593148" y="4390929"/>
            <a:ext cx="64482" cy="1017858"/>
          </a:xfrm>
          <a:prstGeom prst="line">
            <a:avLst/>
          </a:prstGeom>
          <a:ln w="5715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F8148F3-D0E2-46F8-A2D4-F2828183DE7D}"/>
              </a:ext>
            </a:extLst>
          </p:cNvPr>
          <p:cNvCxnSpPr>
            <a:cxnSpLocks/>
          </p:cNvCxnSpPr>
          <p:nvPr/>
        </p:nvCxnSpPr>
        <p:spPr>
          <a:xfrm flipH="1">
            <a:off x="3657806" y="4808750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A6492E7-C48B-4AE9-A962-AF618BD8406B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2928628" y="4978012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F1CAEB74-A411-4083-AB02-FB07647510FF}"/>
              </a:ext>
            </a:extLst>
          </p:cNvPr>
          <p:cNvSpPr/>
          <p:nvPr/>
        </p:nvSpPr>
        <p:spPr>
          <a:xfrm>
            <a:off x="4398251" y="471172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8A688F3-8395-457D-BC5D-36F671800570}"/>
              </a:ext>
            </a:extLst>
          </p:cNvPr>
          <p:cNvSpPr/>
          <p:nvPr/>
        </p:nvSpPr>
        <p:spPr>
          <a:xfrm>
            <a:off x="3517218" y="5374809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C573B63-D55D-4EB5-ACEC-CA69D57115A5}"/>
              </a:ext>
            </a:extLst>
          </p:cNvPr>
          <p:cNvSpPr txBox="1"/>
          <p:nvPr/>
        </p:nvSpPr>
        <p:spPr>
          <a:xfrm>
            <a:off x="3446615" y="5457615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C73107CD-4118-43EB-AB9C-5AE81CA963BA}"/>
              </a:ext>
            </a:extLst>
          </p:cNvPr>
          <p:cNvSpPr/>
          <p:nvPr/>
        </p:nvSpPr>
        <p:spPr>
          <a:xfrm>
            <a:off x="2680086" y="348712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50EDC27-4109-45B5-89C8-09DA2C27790B}"/>
              </a:ext>
            </a:extLst>
          </p:cNvPr>
          <p:cNvSpPr/>
          <p:nvPr/>
        </p:nvSpPr>
        <p:spPr>
          <a:xfrm>
            <a:off x="3458455" y="331786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878C15D-4094-443A-8828-56655972441F}"/>
              </a:ext>
            </a:extLst>
          </p:cNvPr>
          <p:cNvSpPr/>
          <p:nvPr/>
        </p:nvSpPr>
        <p:spPr>
          <a:xfrm>
            <a:off x="4056638" y="348712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9D50A958-525E-40EC-8ABD-6F37409330AC}"/>
              </a:ext>
            </a:extLst>
          </p:cNvPr>
          <p:cNvSpPr/>
          <p:nvPr/>
        </p:nvSpPr>
        <p:spPr>
          <a:xfrm>
            <a:off x="4754209" y="363058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047594FC-5266-4B52-8F1B-B2996FD4C188}"/>
              </a:ext>
            </a:extLst>
          </p:cNvPr>
          <p:cNvCxnSpPr>
            <a:cxnSpLocks/>
            <a:stCxn id="16" idx="3"/>
            <a:endCxn id="15" idx="6"/>
          </p:cNvCxnSpPr>
          <p:nvPr/>
        </p:nvCxnSpPr>
        <p:spPr>
          <a:xfrm flipH="1">
            <a:off x="3749070" y="3775063"/>
            <a:ext cx="1031921" cy="531235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320A00C-6F8F-46B3-A3F0-7C23B89A5350}"/>
              </a:ext>
            </a:extLst>
          </p:cNvPr>
          <p:cNvCxnSpPr>
            <a:cxnSpLocks/>
            <a:stCxn id="13" idx="3"/>
            <a:endCxn id="15" idx="7"/>
          </p:cNvCxnSpPr>
          <p:nvPr/>
        </p:nvCxnSpPr>
        <p:spPr>
          <a:xfrm flipH="1">
            <a:off x="3722288" y="3631601"/>
            <a:ext cx="361132" cy="61485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7B1E252-CFA5-4292-8B0C-68E15F632BD1}"/>
              </a:ext>
            </a:extLst>
          </p:cNvPr>
          <p:cNvCxnSpPr>
            <a:cxnSpLocks/>
            <a:stCxn id="12" idx="4"/>
            <a:endCxn id="15" idx="0"/>
          </p:cNvCxnSpPr>
          <p:nvPr/>
        </p:nvCxnSpPr>
        <p:spPr>
          <a:xfrm>
            <a:off x="3549895" y="3487127"/>
            <a:ext cx="107735" cy="73454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5C1BF2C8-71D6-43CD-A053-BAA88FDDEA01}"/>
              </a:ext>
            </a:extLst>
          </p:cNvPr>
          <p:cNvCxnSpPr>
            <a:cxnSpLocks/>
            <a:stCxn id="11" idx="5"/>
            <a:endCxn id="15" idx="2"/>
          </p:cNvCxnSpPr>
          <p:nvPr/>
        </p:nvCxnSpPr>
        <p:spPr>
          <a:xfrm>
            <a:off x="2836184" y="3631601"/>
            <a:ext cx="730006" cy="67469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C89548B-F2BA-4425-A346-4CDB7ECEC30F}"/>
              </a:ext>
            </a:extLst>
          </p:cNvPr>
          <p:cNvSpPr/>
          <p:nvPr/>
        </p:nvSpPr>
        <p:spPr>
          <a:xfrm>
            <a:off x="4780991" y="2658867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304EDFC-A992-4F6C-BED2-AF9A6AAE896F}"/>
              </a:ext>
            </a:extLst>
          </p:cNvPr>
          <p:cNvSpPr/>
          <p:nvPr/>
        </p:nvSpPr>
        <p:spPr>
          <a:xfrm>
            <a:off x="5733038" y="297691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5AE07B1-B50C-488A-B963-F21FAC891B50}"/>
              </a:ext>
            </a:extLst>
          </p:cNvPr>
          <p:cNvSpPr/>
          <p:nvPr/>
        </p:nvSpPr>
        <p:spPr>
          <a:xfrm>
            <a:off x="6051090" y="3685135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10B79E6-415D-42CE-B3F7-9019FC26A8F3}"/>
              </a:ext>
            </a:extLst>
          </p:cNvPr>
          <p:cNvCxnSpPr>
            <a:cxnSpLocks/>
            <a:stCxn id="20" idx="4"/>
            <a:endCxn id="16" idx="0"/>
          </p:cNvCxnSpPr>
          <p:nvPr/>
        </p:nvCxnSpPr>
        <p:spPr>
          <a:xfrm flipH="1">
            <a:off x="4845649" y="2828129"/>
            <a:ext cx="26782" cy="80246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9D98D21-AEC6-47DC-BC18-09C5F13AD29F}"/>
              </a:ext>
            </a:extLst>
          </p:cNvPr>
          <p:cNvCxnSpPr>
            <a:cxnSpLocks/>
            <a:stCxn id="23" idx="3"/>
            <a:endCxn id="16" idx="7"/>
          </p:cNvCxnSpPr>
          <p:nvPr/>
        </p:nvCxnSpPr>
        <p:spPr>
          <a:xfrm flipH="1">
            <a:off x="4910307" y="3121393"/>
            <a:ext cx="849513" cy="53398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8C7E6BCC-C537-4B1D-900D-1B9D6A46C0EB}"/>
              </a:ext>
            </a:extLst>
          </p:cNvPr>
          <p:cNvCxnSpPr>
            <a:cxnSpLocks/>
            <a:stCxn id="26" idx="2"/>
            <a:endCxn id="16" idx="5"/>
          </p:cNvCxnSpPr>
          <p:nvPr/>
        </p:nvCxnSpPr>
        <p:spPr>
          <a:xfrm flipH="1">
            <a:off x="4910307" y="3769766"/>
            <a:ext cx="1140783" cy="5297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8B02B1D3-A572-4F94-AF9A-279C2C45BC3A}"/>
              </a:ext>
            </a:extLst>
          </p:cNvPr>
          <p:cNvCxnSpPr>
            <a:cxnSpLocks/>
            <a:stCxn id="16" idx="4"/>
            <a:endCxn id="29" idx="7"/>
          </p:cNvCxnSpPr>
          <p:nvPr/>
        </p:nvCxnSpPr>
        <p:spPr>
          <a:xfrm flipH="1">
            <a:off x="4554349" y="3799851"/>
            <a:ext cx="291300" cy="936662"/>
          </a:xfrm>
          <a:prstGeom prst="line">
            <a:avLst/>
          </a:prstGeom>
          <a:ln w="5715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D806FA7-C60F-4E7E-9864-405E645C566E}"/>
              </a:ext>
            </a:extLst>
          </p:cNvPr>
          <p:cNvSpPr txBox="1"/>
          <p:nvPr/>
        </p:nvSpPr>
        <p:spPr>
          <a:xfrm>
            <a:off x="7657399" y="4272959"/>
            <a:ext cx="31417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Takes </a:t>
            </a:r>
            <a:r>
              <a:rPr lang="en-US" sz="2800" dirty="0">
                <a:solidFill>
                  <a:srgbClr val="FF0000"/>
                </a:solidFill>
              </a:rPr>
              <a:t>O(L)</a:t>
            </a:r>
            <a:r>
              <a:rPr lang="en-US" sz="2800" dirty="0"/>
              <a:t> rounds.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7E9B86F-51F0-422C-B3A4-D535DF6FF3B1}"/>
              </a:ext>
            </a:extLst>
          </p:cNvPr>
          <p:cNvSpPr txBox="1"/>
          <p:nvPr/>
        </p:nvSpPr>
        <p:spPr>
          <a:xfrm>
            <a:off x="7657398" y="5029304"/>
            <a:ext cx="314179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Can we do </a:t>
            </a:r>
            <a:r>
              <a:rPr lang="en-US" sz="2800" b="1" dirty="0">
                <a:solidFill>
                  <a:schemeClr val="accent1"/>
                </a:solidFill>
              </a:rPr>
              <a:t>faster</a:t>
            </a:r>
            <a:r>
              <a:rPr lang="en-US" sz="2800" dirty="0"/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22BD7A6-923F-4124-938C-020EE31F415F}"/>
              </a:ext>
            </a:extLst>
          </p:cNvPr>
          <p:cNvSpPr txBox="1"/>
          <p:nvPr/>
        </p:nvSpPr>
        <p:spPr>
          <a:xfrm>
            <a:off x="382567" y="265044"/>
            <a:ext cx="4038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A simple approach</a:t>
            </a:r>
            <a:endParaRPr 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14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209967-B26D-4732-A41D-229A5C2069AA}"/>
              </a:ext>
            </a:extLst>
          </p:cNvPr>
          <p:cNvSpPr txBox="1"/>
          <p:nvPr/>
        </p:nvSpPr>
        <p:spPr>
          <a:xfrm>
            <a:off x="1866811" y="2616826"/>
            <a:ext cx="8537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Idea</a:t>
            </a:r>
            <a:r>
              <a:rPr lang="en-US" sz="3200" dirty="0"/>
              <a:t>: </a:t>
            </a:r>
            <a:r>
              <a:rPr lang="en-US" sz="3200" dirty="0">
                <a:solidFill>
                  <a:schemeClr val="accent6"/>
                </a:solidFill>
              </a:rPr>
              <a:t>Predict</a:t>
            </a:r>
            <a:r>
              <a:rPr lang="en-US" sz="3200" dirty="0"/>
              <a:t> where random-walk prefixes will </a:t>
            </a:r>
            <a:r>
              <a:rPr lang="en-US" sz="3200" dirty="0">
                <a:solidFill>
                  <a:schemeClr val="accent6"/>
                </a:solidFill>
              </a:rPr>
              <a:t>end</a:t>
            </a:r>
          </a:p>
          <a:p>
            <a:r>
              <a:rPr lang="en-US" sz="3200" dirty="0"/>
              <a:t>		and prepare their continuation (stitch them).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30260A-3501-4D43-9F92-B6210BCBF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6" y="2415144"/>
            <a:ext cx="984425" cy="10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13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FBA34A8-5864-4101-8B78-27A7ADD5E7C4}"/>
              </a:ext>
            </a:extLst>
          </p:cNvPr>
          <p:cNvSpPr/>
          <p:nvPr/>
        </p:nvSpPr>
        <p:spPr>
          <a:xfrm>
            <a:off x="821636" y="4280452"/>
            <a:ext cx="7540486" cy="9674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209967-B26D-4732-A41D-229A5C2069AA}"/>
              </a:ext>
            </a:extLst>
          </p:cNvPr>
          <p:cNvSpPr txBox="1"/>
          <p:nvPr/>
        </p:nvSpPr>
        <p:spPr>
          <a:xfrm>
            <a:off x="1866811" y="2616826"/>
            <a:ext cx="8537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Idea</a:t>
            </a:r>
            <a:r>
              <a:rPr lang="en-US" sz="3200" dirty="0"/>
              <a:t>: </a:t>
            </a:r>
            <a:r>
              <a:rPr lang="en-US" sz="3200" dirty="0">
                <a:solidFill>
                  <a:schemeClr val="accent6"/>
                </a:solidFill>
              </a:rPr>
              <a:t>Predict</a:t>
            </a:r>
            <a:r>
              <a:rPr lang="en-US" sz="3200" dirty="0"/>
              <a:t> where random-walk prefixes will </a:t>
            </a:r>
            <a:r>
              <a:rPr lang="en-US" sz="3200" dirty="0">
                <a:solidFill>
                  <a:schemeClr val="accent6"/>
                </a:solidFill>
              </a:rPr>
              <a:t>end</a:t>
            </a:r>
          </a:p>
          <a:p>
            <a:r>
              <a:rPr lang="en-US" sz="3200" dirty="0"/>
              <a:t>		and prepare their continuation (stitch them).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892236-DA7F-4E0C-9FD7-B860AA4B85ED}"/>
              </a:ext>
            </a:extLst>
          </p:cNvPr>
          <p:cNvSpPr txBox="1"/>
          <p:nvPr/>
        </p:nvSpPr>
        <p:spPr>
          <a:xfrm>
            <a:off x="952411" y="4446107"/>
            <a:ext cx="7278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Challenge</a:t>
            </a:r>
            <a:r>
              <a:rPr lang="en-US" sz="3200" dirty="0"/>
              <a:t>: How can we </a:t>
            </a:r>
            <a:r>
              <a:rPr lang="en-US" sz="3200" dirty="0">
                <a:solidFill>
                  <a:schemeClr val="accent6"/>
                </a:solidFill>
              </a:rPr>
              <a:t>predict the future</a:t>
            </a:r>
            <a:r>
              <a:rPr lang="en-US" sz="32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C4D265B-F782-4C80-9646-C64E4F307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86" y="2415144"/>
            <a:ext cx="984425" cy="10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FAC111-7FE7-4536-8DA2-6636E5913AA9}"/>
              </a:ext>
            </a:extLst>
          </p:cNvPr>
          <p:cNvSpPr txBox="1"/>
          <p:nvPr/>
        </p:nvSpPr>
        <p:spPr>
          <a:xfrm>
            <a:off x="1815549" y="410817"/>
            <a:ext cx="81659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“Data is the oil of the new age”</a:t>
            </a:r>
          </a:p>
        </p:txBody>
      </p:sp>
    </p:spTree>
    <p:extLst>
      <p:ext uri="{BB962C8B-B14F-4D97-AF65-F5344CB8AC3E}">
        <p14:creationId xmlns:p14="http://schemas.microsoft.com/office/powerpoint/2010/main" val="2735255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204976ED-9301-48B4-9B39-1216E342B573}"/>
              </a:ext>
            </a:extLst>
          </p:cNvPr>
          <p:cNvSpPr/>
          <p:nvPr/>
        </p:nvSpPr>
        <p:spPr>
          <a:xfrm>
            <a:off x="315415" y="584775"/>
            <a:ext cx="7891427" cy="1955712"/>
          </a:xfrm>
          <a:prstGeom prst="flowChartTerminator">
            <a:avLst/>
          </a:prstGeom>
          <a:solidFill>
            <a:schemeClr val="bg2"/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77CAE8-1157-4B49-BBC0-D96C94FB5A37}"/>
              </a:ext>
            </a:extLst>
          </p:cNvPr>
          <p:cNvSpPr txBox="1"/>
          <p:nvPr/>
        </p:nvSpPr>
        <p:spPr>
          <a:xfrm>
            <a:off x="1051512" y="601495"/>
            <a:ext cx="6574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Random walks </a:t>
            </a:r>
            <a:r>
              <a:rPr lang="en-US" i="1" dirty="0">
                <a:solidFill>
                  <a:srgbClr val="7030A0"/>
                </a:solidFill>
              </a:rPr>
              <a:t>[</a:t>
            </a:r>
            <a:r>
              <a:rPr lang="en-US" i="1" dirty="0" err="1">
                <a:solidFill>
                  <a:srgbClr val="7030A0"/>
                </a:solidFill>
              </a:rPr>
              <a:t>Sarma</a:t>
            </a:r>
            <a:r>
              <a:rPr lang="en-US" i="1" dirty="0">
                <a:solidFill>
                  <a:srgbClr val="7030A0"/>
                </a:solidFill>
              </a:rPr>
              <a:t>, </a:t>
            </a:r>
            <a:r>
              <a:rPr lang="en-US" i="1" dirty="0" err="1">
                <a:solidFill>
                  <a:srgbClr val="7030A0"/>
                </a:solidFill>
              </a:rPr>
              <a:t>Molla</a:t>
            </a:r>
            <a:r>
              <a:rPr lang="en-US" i="1" dirty="0">
                <a:solidFill>
                  <a:srgbClr val="7030A0"/>
                </a:solidFill>
              </a:rPr>
              <a:t>, </a:t>
            </a:r>
            <a:r>
              <a:rPr lang="en-US" i="1" dirty="0" err="1">
                <a:solidFill>
                  <a:srgbClr val="7030A0"/>
                </a:solidFill>
              </a:rPr>
              <a:t>Pandurangan</a:t>
            </a:r>
            <a:r>
              <a:rPr lang="en-US" i="1" dirty="0">
                <a:solidFill>
                  <a:srgbClr val="7030A0"/>
                </a:solidFill>
              </a:rPr>
              <a:t> and </a:t>
            </a:r>
            <a:r>
              <a:rPr lang="en-US" i="1" dirty="0" err="1">
                <a:solidFill>
                  <a:srgbClr val="7030A0"/>
                </a:solidFill>
              </a:rPr>
              <a:t>Upfal</a:t>
            </a:r>
            <a:r>
              <a:rPr lang="en-US" i="1" dirty="0">
                <a:solidFill>
                  <a:srgbClr val="7030A0"/>
                </a:solidFill>
              </a:rPr>
              <a:t> ‘12]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	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undirected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√L</a:t>
            </a:r>
            <a:r>
              <a:rPr lang="en-US" sz="2400" dirty="0"/>
              <a:t>) rounds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         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) rounds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PageRank </a:t>
            </a:r>
            <a:r>
              <a:rPr lang="en-US" i="1" dirty="0">
                <a:solidFill>
                  <a:srgbClr val="7030A0"/>
                </a:solidFill>
              </a:rPr>
              <a:t>[</a:t>
            </a:r>
            <a:r>
              <a:rPr lang="en-US" i="1" dirty="0" err="1">
                <a:solidFill>
                  <a:srgbClr val="7030A0"/>
                </a:solidFill>
              </a:rPr>
              <a:t>Haveliwala</a:t>
            </a:r>
            <a:r>
              <a:rPr lang="en-US" i="1" dirty="0">
                <a:solidFill>
                  <a:srgbClr val="7030A0"/>
                </a:solidFill>
              </a:rPr>
              <a:t> and </a:t>
            </a:r>
            <a:r>
              <a:rPr lang="en-US" i="1" dirty="0" err="1">
                <a:solidFill>
                  <a:srgbClr val="7030A0"/>
                </a:solidFill>
              </a:rPr>
              <a:t>Kamvar</a:t>
            </a:r>
            <a:r>
              <a:rPr lang="en-US" i="1" dirty="0">
                <a:solidFill>
                  <a:srgbClr val="7030A0"/>
                </a:solidFill>
              </a:rPr>
              <a:t> ’03]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         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log n / </a:t>
            </a:r>
            <a:r>
              <a:rPr lang="el-GR" sz="2400" dirty="0">
                <a:solidFill>
                  <a:srgbClr val="FF0000"/>
                </a:solidFill>
              </a:rPr>
              <a:t>ε</a:t>
            </a:r>
            <a:r>
              <a:rPr lang="en-US" sz="2400" dirty="0"/>
              <a:t>) rounds, Power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0E65B8-A680-421E-A37A-A7CB3174AD94}"/>
              </a:ext>
            </a:extLst>
          </p:cNvPr>
          <p:cNvSpPr txBox="1"/>
          <p:nvPr/>
        </p:nvSpPr>
        <p:spPr>
          <a:xfrm>
            <a:off x="2011740" y="0"/>
            <a:ext cx="6036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Prior work (length-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 random walks)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00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AF6AC549-EDA8-4CA6-BF91-C074DC3ADD0C}"/>
              </a:ext>
            </a:extLst>
          </p:cNvPr>
          <p:cNvSpPr/>
          <p:nvPr/>
        </p:nvSpPr>
        <p:spPr>
          <a:xfrm>
            <a:off x="156389" y="3709480"/>
            <a:ext cx="7891427" cy="3082036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01DF7E-3ED1-4CE5-A9E3-1E26014F6BFA}"/>
              </a:ext>
            </a:extLst>
          </p:cNvPr>
          <p:cNvSpPr txBox="1"/>
          <p:nvPr/>
        </p:nvSpPr>
        <p:spPr>
          <a:xfrm>
            <a:off x="1158375" y="3717561"/>
            <a:ext cx="6574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Random walks: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	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undirected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log L</a:t>
            </a:r>
            <a:r>
              <a:rPr lang="en-US" sz="2400" dirty="0"/>
              <a:t>) rounds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         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log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L + log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log n</a:t>
            </a:r>
            <a:r>
              <a:rPr lang="en-US" sz="2400" dirty="0"/>
              <a:t>) rounds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PageRank: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         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log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1/</a:t>
            </a:r>
            <a:r>
              <a:rPr lang="el-GR" sz="2400" dirty="0">
                <a:solidFill>
                  <a:srgbClr val="FF0000"/>
                </a:solidFill>
              </a:rPr>
              <a:t>ε </a:t>
            </a:r>
            <a:r>
              <a:rPr lang="en-US" sz="2400" dirty="0">
                <a:solidFill>
                  <a:srgbClr val="FF0000"/>
                </a:solidFill>
              </a:rPr>
              <a:t>+ log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log n</a:t>
            </a:r>
            <a:r>
              <a:rPr lang="en-US" sz="2400" dirty="0"/>
              <a:t>) rounds</a:t>
            </a:r>
          </a:p>
          <a:p>
            <a:endParaRPr lang="en-US" sz="2400" i="1" dirty="0">
              <a:solidFill>
                <a:srgbClr val="002060"/>
              </a:solidFill>
            </a:endParaRPr>
          </a:p>
          <a:p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Space per machine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/>
              <a:t>sublinear in n 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	       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Total space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/>
              <a:t>O(m</a:t>
            </a:r>
            <a:r>
              <a:rPr lang="en-US" sz="2400" baseline="30000" dirty="0"/>
              <a:t>1+o(1)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209967-B26D-4732-A41D-229A5C2069AA}"/>
              </a:ext>
            </a:extLst>
          </p:cNvPr>
          <p:cNvSpPr txBox="1"/>
          <p:nvPr/>
        </p:nvSpPr>
        <p:spPr>
          <a:xfrm>
            <a:off x="1745949" y="2763454"/>
            <a:ext cx="3843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Our results in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MPC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(multiple independent walks)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204976ED-9301-48B4-9B39-1216E342B573}"/>
              </a:ext>
            </a:extLst>
          </p:cNvPr>
          <p:cNvSpPr/>
          <p:nvPr/>
        </p:nvSpPr>
        <p:spPr>
          <a:xfrm>
            <a:off x="315415" y="584775"/>
            <a:ext cx="7891427" cy="1955712"/>
          </a:xfrm>
          <a:prstGeom prst="flowChartTerminator">
            <a:avLst/>
          </a:prstGeom>
          <a:solidFill>
            <a:schemeClr val="bg2"/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77CAE8-1157-4B49-BBC0-D96C94FB5A37}"/>
              </a:ext>
            </a:extLst>
          </p:cNvPr>
          <p:cNvSpPr txBox="1"/>
          <p:nvPr/>
        </p:nvSpPr>
        <p:spPr>
          <a:xfrm>
            <a:off x="1051512" y="601495"/>
            <a:ext cx="6574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Random walks </a:t>
            </a:r>
            <a:r>
              <a:rPr lang="en-US" i="1" dirty="0">
                <a:solidFill>
                  <a:srgbClr val="7030A0"/>
                </a:solidFill>
              </a:rPr>
              <a:t>[</a:t>
            </a:r>
            <a:r>
              <a:rPr lang="en-US" i="1" dirty="0" err="1">
                <a:solidFill>
                  <a:srgbClr val="7030A0"/>
                </a:solidFill>
              </a:rPr>
              <a:t>Sarma</a:t>
            </a:r>
            <a:r>
              <a:rPr lang="en-US" i="1" dirty="0">
                <a:solidFill>
                  <a:srgbClr val="7030A0"/>
                </a:solidFill>
              </a:rPr>
              <a:t>, </a:t>
            </a:r>
            <a:r>
              <a:rPr lang="en-US" i="1" dirty="0" err="1">
                <a:solidFill>
                  <a:srgbClr val="7030A0"/>
                </a:solidFill>
              </a:rPr>
              <a:t>Molla</a:t>
            </a:r>
            <a:r>
              <a:rPr lang="en-US" i="1" dirty="0">
                <a:solidFill>
                  <a:srgbClr val="7030A0"/>
                </a:solidFill>
              </a:rPr>
              <a:t>, </a:t>
            </a:r>
            <a:r>
              <a:rPr lang="en-US" i="1" dirty="0" err="1">
                <a:solidFill>
                  <a:srgbClr val="7030A0"/>
                </a:solidFill>
              </a:rPr>
              <a:t>Pandurangan</a:t>
            </a:r>
            <a:r>
              <a:rPr lang="en-US" i="1" dirty="0">
                <a:solidFill>
                  <a:srgbClr val="7030A0"/>
                </a:solidFill>
              </a:rPr>
              <a:t> and </a:t>
            </a:r>
            <a:r>
              <a:rPr lang="en-US" i="1" dirty="0" err="1">
                <a:solidFill>
                  <a:srgbClr val="7030A0"/>
                </a:solidFill>
              </a:rPr>
              <a:t>Upfal</a:t>
            </a:r>
            <a:r>
              <a:rPr lang="en-US" i="1" dirty="0">
                <a:solidFill>
                  <a:srgbClr val="7030A0"/>
                </a:solidFill>
              </a:rPr>
              <a:t> ‘12]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	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undirected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√L</a:t>
            </a:r>
            <a:r>
              <a:rPr lang="en-US" sz="2400" dirty="0"/>
              <a:t>) rounds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         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) rounds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PageRank </a:t>
            </a:r>
            <a:r>
              <a:rPr lang="en-US" i="1" dirty="0">
                <a:solidFill>
                  <a:srgbClr val="7030A0"/>
                </a:solidFill>
              </a:rPr>
              <a:t>[</a:t>
            </a:r>
            <a:r>
              <a:rPr lang="en-US" i="1" dirty="0" err="1">
                <a:solidFill>
                  <a:srgbClr val="7030A0"/>
                </a:solidFill>
              </a:rPr>
              <a:t>Haveliwala</a:t>
            </a:r>
            <a:r>
              <a:rPr lang="en-US" i="1" dirty="0">
                <a:solidFill>
                  <a:srgbClr val="7030A0"/>
                </a:solidFill>
              </a:rPr>
              <a:t> and </a:t>
            </a:r>
            <a:r>
              <a:rPr lang="en-US" i="1" dirty="0" err="1">
                <a:solidFill>
                  <a:srgbClr val="7030A0"/>
                </a:solidFill>
              </a:rPr>
              <a:t>Kamvar</a:t>
            </a:r>
            <a:r>
              <a:rPr lang="en-US" i="1" dirty="0">
                <a:solidFill>
                  <a:srgbClr val="7030A0"/>
                </a:solidFill>
              </a:rPr>
              <a:t> ’03]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         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log n / </a:t>
            </a:r>
            <a:r>
              <a:rPr lang="el-GR" sz="2400" dirty="0">
                <a:solidFill>
                  <a:srgbClr val="FF0000"/>
                </a:solidFill>
              </a:rPr>
              <a:t>ε</a:t>
            </a:r>
            <a:r>
              <a:rPr lang="en-US" sz="2400" dirty="0"/>
              <a:t>) rounds, Power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0E65B8-A680-421E-A37A-A7CB3174AD94}"/>
              </a:ext>
            </a:extLst>
          </p:cNvPr>
          <p:cNvSpPr txBox="1"/>
          <p:nvPr/>
        </p:nvSpPr>
        <p:spPr>
          <a:xfrm>
            <a:off x="2011740" y="0"/>
            <a:ext cx="6036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Prior work (length-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 random walks)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24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AF6AC549-EDA8-4CA6-BF91-C074DC3ADD0C}"/>
              </a:ext>
            </a:extLst>
          </p:cNvPr>
          <p:cNvSpPr/>
          <p:nvPr/>
        </p:nvSpPr>
        <p:spPr>
          <a:xfrm>
            <a:off x="156389" y="3709480"/>
            <a:ext cx="7891427" cy="3082036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501DF7E-3ED1-4CE5-A9E3-1E26014F6BFA}"/>
              </a:ext>
            </a:extLst>
          </p:cNvPr>
          <p:cNvSpPr txBox="1"/>
          <p:nvPr/>
        </p:nvSpPr>
        <p:spPr>
          <a:xfrm>
            <a:off x="1158375" y="3717561"/>
            <a:ext cx="65748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Random walks: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	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undirected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log L</a:t>
            </a:r>
            <a:r>
              <a:rPr lang="en-US" sz="2400" dirty="0"/>
              <a:t>) rounds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         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log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L + log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log n</a:t>
            </a:r>
            <a:r>
              <a:rPr lang="en-US" sz="2400" dirty="0"/>
              <a:t>) rounds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PageRank: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         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log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1/</a:t>
            </a:r>
            <a:r>
              <a:rPr lang="el-GR" sz="2400" dirty="0">
                <a:solidFill>
                  <a:srgbClr val="FF0000"/>
                </a:solidFill>
              </a:rPr>
              <a:t>ε </a:t>
            </a:r>
            <a:r>
              <a:rPr lang="en-US" sz="2400" dirty="0">
                <a:solidFill>
                  <a:srgbClr val="FF0000"/>
                </a:solidFill>
              </a:rPr>
              <a:t>+ log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log n</a:t>
            </a:r>
            <a:r>
              <a:rPr lang="en-US" sz="2400" dirty="0"/>
              <a:t>) rounds</a:t>
            </a:r>
          </a:p>
          <a:p>
            <a:endParaRPr lang="en-US" sz="2400" i="1" dirty="0">
              <a:solidFill>
                <a:srgbClr val="002060"/>
              </a:solidFill>
            </a:endParaRPr>
          </a:p>
          <a:p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Space per machine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/>
              <a:t>sublinear in n 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	       </a:t>
            </a:r>
            <a:r>
              <a:rPr lang="en-US" sz="2400" b="1" i="1" dirty="0">
                <a:solidFill>
                  <a:schemeClr val="bg2">
                    <a:lumMod val="50000"/>
                  </a:schemeClr>
                </a:solidFill>
              </a:rPr>
              <a:t>Total space</a:t>
            </a:r>
            <a:r>
              <a:rPr lang="en-US" sz="2400" dirty="0">
                <a:solidFill>
                  <a:srgbClr val="002060"/>
                </a:solidFill>
              </a:rPr>
              <a:t>: </a:t>
            </a:r>
            <a:r>
              <a:rPr lang="en-US" sz="2400" dirty="0"/>
              <a:t>O(m</a:t>
            </a:r>
            <a:r>
              <a:rPr lang="en-US" sz="2400" baseline="30000" dirty="0"/>
              <a:t>1+o(1)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209967-B26D-4732-A41D-229A5C2069AA}"/>
              </a:ext>
            </a:extLst>
          </p:cNvPr>
          <p:cNvSpPr txBox="1"/>
          <p:nvPr/>
        </p:nvSpPr>
        <p:spPr>
          <a:xfrm>
            <a:off x="1745949" y="2763454"/>
            <a:ext cx="38431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Our results in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</a:rPr>
              <a:t>MPC</a:t>
            </a:r>
          </a:p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(multiple independent walks)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204976ED-9301-48B4-9B39-1216E342B573}"/>
              </a:ext>
            </a:extLst>
          </p:cNvPr>
          <p:cNvSpPr/>
          <p:nvPr/>
        </p:nvSpPr>
        <p:spPr>
          <a:xfrm>
            <a:off x="315415" y="584775"/>
            <a:ext cx="7891427" cy="1955712"/>
          </a:xfrm>
          <a:prstGeom prst="flowChartTerminator">
            <a:avLst/>
          </a:prstGeom>
          <a:solidFill>
            <a:schemeClr val="bg2"/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77CAE8-1157-4B49-BBC0-D96C94FB5A37}"/>
              </a:ext>
            </a:extLst>
          </p:cNvPr>
          <p:cNvSpPr txBox="1"/>
          <p:nvPr/>
        </p:nvSpPr>
        <p:spPr>
          <a:xfrm>
            <a:off x="1051512" y="601495"/>
            <a:ext cx="6574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Random walks </a:t>
            </a:r>
            <a:r>
              <a:rPr lang="en-US" i="1" dirty="0">
                <a:solidFill>
                  <a:srgbClr val="7030A0"/>
                </a:solidFill>
              </a:rPr>
              <a:t>[</a:t>
            </a:r>
            <a:r>
              <a:rPr lang="en-US" i="1" dirty="0" err="1">
                <a:solidFill>
                  <a:srgbClr val="7030A0"/>
                </a:solidFill>
              </a:rPr>
              <a:t>Sarma</a:t>
            </a:r>
            <a:r>
              <a:rPr lang="en-US" i="1" dirty="0">
                <a:solidFill>
                  <a:srgbClr val="7030A0"/>
                </a:solidFill>
              </a:rPr>
              <a:t>, </a:t>
            </a:r>
            <a:r>
              <a:rPr lang="en-US" i="1" dirty="0" err="1">
                <a:solidFill>
                  <a:srgbClr val="7030A0"/>
                </a:solidFill>
              </a:rPr>
              <a:t>Molla</a:t>
            </a:r>
            <a:r>
              <a:rPr lang="en-US" i="1" dirty="0">
                <a:solidFill>
                  <a:srgbClr val="7030A0"/>
                </a:solidFill>
              </a:rPr>
              <a:t>, </a:t>
            </a:r>
            <a:r>
              <a:rPr lang="en-US" i="1" dirty="0" err="1">
                <a:solidFill>
                  <a:srgbClr val="7030A0"/>
                </a:solidFill>
              </a:rPr>
              <a:t>Pandurangan</a:t>
            </a:r>
            <a:r>
              <a:rPr lang="en-US" i="1" dirty="0">
                <a:solidFill>
                  <a:srgbClr val="7030A0"/>
                </a:solidFill>
              </a:rPr>
              <a:t> and </a:t>
            </a:r>
            <a:r>
              <a:rPr lang="en-US" i="1" dirty="0" err="1">
                <a:solidFill>
                  <a:srgbClr val="7030A0"/>
                </a:solidFill>
              </a:rPr>
              <a:t>Upfal</a:t>
            </a:r>
            <a:r>
              <a:rPr lang="en-US" i="1" dirty="0">
                <a:solidFill>
                  <a:srgbClr val="7030A0"/>
                </a:solidFill>
              </a:rPr>
              <a:t> ‘12]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	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undirected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√L</a:t>
            </a:r>
            <a:r>
              <a:rPr lang="en-US" sz="2400" dirty="0"/>
              <a:t>) rounds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         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) rounds</a:t>
            </a:r>
          </a:p>
          <a:p>
            <a:r>
              <a:rPr lang="en-US" sz="2400" i="1" dirty="0">
                <a:solidFill>
                  <a:srgbClr val="002060"/>
                </a:solidFill>
              </a:rPr>
              <a:t>PageRank </a:t>
            </a:r>
            <a:r>
              <a:rPr lang="en-US" i="1" dirty="0">
                <a:solidFill>
                  <a:srgbClr val="7030A0"/>
                </a:solidFill>
              </a:rPr>
              <a:t>[</a:t>
            </a:r>
            <a:r>
              <a:rPr lang="en-US" i="1" dirty="0" err="1">
                <a:solidFill>
                  <a:srgbClr val="7030A0"/>
                </a:solidFill>
              </a:rPr>
              <a:t>Haveliwala</a:t>
            </a:r>
            <a:r>
              <a:rPr lang="en-US" i="1" dirty="0">
                <a:solidFill>
                  <a:srgbClr val="7030A0"/>
                </a:solidFill>
              </a:rPr>
              <a:t> and </a:t>
            </a:r>
            <a:r>
              <a:rPr lang="en-US" i="1" dirty="0" err="1">
                <a:solidFill>
                  <a:srgbClr val="7030A0"/>
                </a:solidFill>
              </a:rPr>
              <a:t>Kamvar</a:t>
            </a:r>
            <a:r>
              <a:rPr lang="en-US" i="1" dirty="0">
                <a:solidFill>
                  <a:srgbClr val="7030A0"/>
                </a:solidFill>
              </a:rPr>
              <a:t> ’03]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           directed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log n / </a:t>
            </a:r>
            <a:r>
              <a:rPr lang="el-GR" sz="2400" dirty="0">
                <a:solidFill>
                  <a:srgbClr val="FF0000"/>
                </a:solidFill>
              </a:rPr>
              <a:t>ε</a:t>
            </a:r>
            <a:r>
              <a:rPr lang="en-US" sz="2400" dirty="0"/>
              <a:t>) rounds, Power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0E65B8-A680-421E-A37A-A7CB3174AD94}"/>
              </a:ext>
            </a:extLst>
          </p:cNvPr>
          <p:cNvSpPr txBox="1"/>
          <p:nvPr/>
        </p:nvSpPr>
        <p:spPr>
          <a:xfrm>
            <a:off x="2011740" y="0"/>
            <a:ext cx="6036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Prior work (length-</a:t>
            </a:r>
            <a:r>
              <a:rPr lang="en-US" sz="3200" dirty="0">
                <a:solidFill>
                  <a:srgbClr val="FF0000"/>
                </a:solidFill>
              </a:rPr>
              <a:t>L</a:t>
            </a:r>
            <a:r>
              <a:rPr lang="en-US" sz="3200" dirty="0"/>
              <a:t> random walks)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xmlns="" id="{5A8B6EFA-0E60-44E4-9E9B-8C69076ADFC5}"/>
              </a:ext>
            </a:extLst>
          </p:cNvPr>
          <p:cNvSpPr/>
          <p:nvPr/>
        </p:nvSpPr>
        <p:spPr>
          <a:xfrm>
            <a:off x="5669057" y="2618048"/>
            <a:ext cx="6414193" cy="929306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1133C09-1D32-4C4E-8300-A60A3F30FE2E}"/>
              </a:ext>
            </a:extLst>
          </p:cNvPr>
          <p:cNvSpPr txBox="1"/>
          <p:nvPr/>
        </p:nvSpPr>
        <p:spPr>
          <a:xfrm>
            <a:off x="6096000" y="2634768"/>
            <a:ext cx="5801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Random walks </a:t>
            </a:r>
            <a:r>
              <a:rPr lang="en-US" i="1" dirty="0">
                <a:solidFill>
                  <a:srgbClr val="7030A0"/>
                </a:solidFill>
              </a:rPr>
              <a:t>[Bahmani, Chakrabarti and Xin ‘11]</a:t>
            </a:r>
            <a:r>
              <a:rPr lang="en-US" sz="24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	directed and dependent</a:t>
            </a:r>
            <a:r>
              <a:rPr lang="en-US" sz="2400" dirty="0"/>
              <a:t>: O(</a:t>
            </a:r>
            <a:r>
              <a:rPr lang="en-US" sz="2400" dirty="0">
                <a:solidFill>
                  <a:srgbClr val="FF0000"/>
                </a:solidFill>
              </a:rPr>
              <a:t>log L</a:t>
            </a:r>
            <a:r>
              <a:rPr lang="en-US" sz="2400" dirty="0"/>
              <a:t>) rounds</a:t>
            </a:r>
          </a:p>
        </p:txBody>
      </p:sp>
    </p:spTree>
    <p:extLst>
      <p:ext uri="{BB962C8B-B14F-4D97-AF65-F5344CB8AC3E}">
        <p14:creationId xmlns:p14="http://schemas.microsoft.com/office/powerpoint/2010/main" val="3265497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513A4B28-05B6-46D6-BC96-EB9BF2B2BF04}"/>
              </a:ext>
            </a:extLst>
          </p:cNvPr>
          <p:cNvSpPr/>
          <p:nvPr/>
        </p:nvSpPr>
        <p:spPr>
          <a:xfrm>
            <a:off x="4827228" y="1099931"/>
            <a:ext cx="3203591" cy="116619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Random walks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A46E12-8712-44C6-8B0D-065A07373506}"/>
              </a:ext>
            </a:extLst>
          </p:cNvPr>
          <p:cNvSpPr txBox="1"/>
          <p:nvPr/>
        </p:nvSpPr>
        <p:spPr>
          <a:xfrm>
            <a:off x="5306054" y="391758"/>
            <a:ext cx="224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un</a:t>
            </a:r>
            <a:r>
              <a:rPr lang="en-US" sz="3200" dirty="0">
                <a:solidFill>
                  <a:schemeClr val="accent1"/>
                </a:solidFill>
              </a:rPr>
              <a:t>directed</a:t>
            </a:r>
            <a:r>
              <a:rPr lang="en-US" sz="32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D69919-08B3-41B4-AE1C-9C468749B59C}"/>
              </a:ext>
            </a:extLst>
          </p:cNvPr>
          <p:cNvSpPr txBox="1"/>
          <p:nvPr/>
        </p:nvSpPr>
        <p:spPr>
          <a:xfrm>
            <a:off x="8201654" y="1390638"/>
            <a:ext cx="106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18357741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513A4B28-05B6-46D6-BC96-EB9BF2B2BF04}"/>
              </a:ext>
            </a:extLst>
          </p:cNvPr>
          <p:cNvSpPr/>
          <p:nvPr/>
        </p:nvSpPr>
        <p:spPr>
          <a:xfrm>
            <a:off x="4827228" y="1099931"/>
            <a:ext cx="3203591" cy="116619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Random walks 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AE2752C7-9529-429C-A9E8-54EA83C6A205}"/>
              </a:ext>
            </a:extLst>
          </p:cNvPr>
          <p:cNvSpPr/>
          <p:nvPr/>
        </p:nvSpPr>
        <p:spPr>
          <a:xfrm>
            <a:off x="4827227" y="4263887"/>
            <a:ext cx="3203591" cy="116619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PageRank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B1A7471-D5C5-4927-ABDA-DE28D15D34C8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429023" y="2266122"/>
            <a:ext cx="1" cy="199776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42B622-CD43-4321-A683-134B5BD155D8}"/>
              </a:ext>
            </a:extLst>
          </p:cNvPr>
          <p:cNvSpPr txBox="1"/>
          <p:nvPr/>
        </p:nvSpPr>
        <p:spPr>
          <a:xfrm>
            <a:off x="5306054" y="391758"/>
            <a:ext cx="224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un</a:t>
            </a:r>
            <a:r>
              <a:rPr lang="en-US" sz="3200" dirty="0">
                <a:solidFill>
                  <a:schemeClr val="accent1"/>
                </a:solidFill>
              </a:rPr>
              <a:t>directed</a:t>
            </a:r>
            <a:r>
              <a:rPr lang="en-US" sz="32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B12062-5E97-418B-83CD-72EBED244B34}"/>
              </a:ext>
            </a:extLst>
          </p:cNvPr>
          <p:cNvSpPr txBox="1"/>
          <p:nvPr/>
        </p:nvSpPr>
        <p:spPr>
          <a:xfrm>
            <a:off x="5628125" y="5676877"/>
            <a:ext cx="181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>
                <a:solidFill>
                  <a:schemeClr val="accent1"/>
                </a:solidFill>
              </a:rPr>
              <a:t>directed</a:t>
            </a:r>
            <a:r>
              <a:rPr lang="en-US" sz="32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D1AFC4-2AAA-4EF0-B4E4-40B00EAA0F41}"/>
              </a:ext>
            </a:extLst>
          </p:cNvPr>
          <p:cNvSpPr txBox="1"/>
          <p:nvPr/>
        </p:nvSpPr>
        <p:spPr>
          <a:xfrm>
            <a:off x="8201654" y="1390638"/>
            <a:ext cx="106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Part 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0B08EC-05A0-4FA2-B0A1-8C6F4368D1A4}"/>
              </a:ext>
            </a:extLst>
          </p:cNvPr>
          <p:cNvSpPr txBox="1"/>
          <p:nvPr/>
        </p:nvSpPr>
        <p:spPr>
          <a:xfrm>
            <a:off x="8201654" y="4554594"/>
            <a:ext cx="1166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3346193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xmlns="" id="{513A4B28-05B6-46D6-BC96-EB9BF2B2BF04}"/>
              </a:ext>
            </a:extLst>
          </p:cNvPr>
          <p:cNvSpPr/>
          <p:nvPr/>
        </p:nvSpPr>
        <p:spPr>
          <a:xfrm>
            <a:off x="4827228" y="1099931"/>
            <a:ext cx="3203591" cy="116619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Random walks 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AE2752C7-9529-429C-A9E8-54EA83C6A205}"/>
              </a:ext>
            </a:extLst>
          </p:cNvPr>
          <p:cNvSpPr/>
          <p:nvPr/>
        </p:nvSpPr>
        <p:spPr>
          <a:xfrm>
            <a:off x="4827227" y="4263887"/>
            <a:ext cx="3203591" cy="116619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PageRank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B1A7471-D5C5-4927-ABDA-DE28D15D34C8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429023" y="2266122"/>
            <a:ext cx="1" cy="199776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DC251B-FC84-4E4B-A384-54D97BDA5FD7}"/>
              </a:ext>
            </a:extLst>
          </p:cNvPr>
          <p:cNvSpPr txBox="1"/>
          <p:nvPr/>
        </p:nvSpPr>
        <p:spPr>
          <a:xfrm>
            <a:off x="5306054" y="391758"/>
            <a:ext cx="224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>
                <a:solidFill>
                  <a:srgbClr val="FF0000"/>
                </a:solidFill>
              </a:rPr>
              <a:t>un</a:t>
            </a:r>
            <a:r>
              <a:rPr lang="en-US" sz="3200" dirty="0">
                <a:solidFill>
                  <a:schemeClr val="accent1"/>
                </a:solidFill>
              </a:rPr>
              <a:t>directed</a:t>
            </a:r>
            <a:r>
              <a:rPr lang="en-US" sz="3200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FF2323D-DCA9-4747-9127-4ADB862072BB}"/>
              </a:ext>
            </a:extLst>
          </p:cNvPr>
          <p:cNvSpPr txBox="1"/>
          <p:nvPr/>
        </p:nvSpPr>
        <p:spPr>
          <a:xfrm>
            <a:off x="1306643" y="3136612"/>
            <a:ext cx="181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>
                <a:solidFill>
                  <a:schemeClr val="accent1"/>
                </a:solidFill>
              </a:rPr>
              <a:t>directed</a:t>
            </a:r>
            <a:r>
              <a:rPr lang="en-US" sz="32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EF91C5-297E-4111-ADFB-1A5C0BFB2468}"/>
              </a:ext>
            </a:extLst>
          </p:cNvPr>
          <p:cNvSpPr txBox="1"/>
          <p:nvPr/>
        </p:nvSpPr>
        <p:spPr>
          <a:xfrm>
            <a:off x="5628125" y="5676877"/>
            <a:ext cx="1813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(</a:t>
            </a:r>
            <a:r>
              <a:rPr lang="en-US" sz="3200" dirty="0">
                <a:solidFill>
                  <a:schemeClr val="accent1"/>
                </a:solidFill>
              </a:rPr>
              <a:t>directed</a:t>
            </a:r>
            <a:r>
              <a:rPr lang="en-US" sz="3200" dirty="0"/>
              <a:t>)</a:t>
            </a:r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xmlns="" id="{F62A828B-72C7-4757-A928-E402B97A89AB}"/>
              </a:ext>
            </a:extLst>
          </p:cNvPr>
          <p:cNvCxnSpPr>
            <a:cxnSpLocks/>
            <a:stCxn id="6" idx="2"/>
            <a:endCxn id="5" idx="1"/>
          </p:cNvCxnSpPr>
          <p:nvPr/>
        </p:nvCxnSpPr>
        <p:spPr>
          <a:xfrm rot="5400000" flipH="1">
            <a:off x="3754600" y="2755656"/>
            <a:ext cx="3747051" cy="1601795"/>
          </a:xfrm>
          <a:prstGeom prst="curvedConnector4">
            <a:avLst>
              <a:gd name="adj1" fmla="val -6808"/>
              <a:gd name="adj2" fmla="val 197005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2B58496-E9AE-43B9-A502-DDAE81293260}"/>
              </a:ext>
            </a:extLst>
          </p:cNvPr>
          <p:cNvSpPr txBox="1"/>
          <p:nvPr/>
        </p:nvSpPr>
        <p:spPr>
          <a:xfrm>
            <a:off x="8201654" y="1390638"/>
            <a:ext cx="106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Part 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60BAC8-FE97-43D8-82C7-2A0C85300833}"/>
              </a:ext>
            </a:extLst>
          </p:cNvPr>
          <p:cNvSpPr txBox="1"/>
          <p:nvPr/>
        </p:nvSpPr>
        <p:spPr>
          <a:xfrm>
            <a:off x="8201654" y="4554594"/>
            <a:ext cx="1166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Part 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1A768B-CADB-4007-A830-080DFCF21717}"/>
              </a:ext>
            </a:extLst>
          </p:cNvPr>
          <p:cNvSpPr txBox="1"/>
          <p:nvPr/>
        </p:nvSpPr>
        <p:spPr>
          <a:xfrm>
            <a:off x="3362597" y="3136611"/>
            <a:ext cx="1270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Part III</a:t>
            </a:r>
          </a:p>
        </p:txBody>
      </p:sp>
    </p:spTree>
    <p:extLst>
      <p:ext uri="{BB962C8B-B14F-4D97-AF65-F5344CB8AC3E}">
        <p14:creationId xmlns:p14="http://schemas.microsoft.com/office/powerpoint/2010/main" val="2619569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63A49A7-0C47-4EB1-B2C3-65821418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687" y="2115291"/>
            <a:ext cx="7676626" cy="26274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Part I: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Random Walks in </a:t>
            </a:r>
            <a:r>
              <a:rPr lang="en-US" i="1" dirty="0"/>
              <a:t>Un</a:t>
            </a:r>
            <a:r>
              <a:rPr lang="en-US" i="1" dirty="0">
                <a:solidFill>
                  <a:srgbClr val="0070C0"/>
                </a:solidFill>
              </a:rPr>
              <a:t>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1776729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27518DA-B65F-46FF-A563-C6D5DE02C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978"/>
            <a:ext cx="984425" cy="1013856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Stitching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10E73B6-2414-414F-AD6F-86057A45C7AA}"/>
              </a:ext>
            </a:extLst>
          </p:cNvPr>
          <p:cNvSpPr/>
          <p:nvPr/>
        </p:nvSpPr>
        <p:spPr>
          <a:xfrm>
            <a:off x="3143289" y="1425635"/>
            <a:ext cx="5274365" cy="821634"/>
          </a:xfrm>
          <a:custGeom>
            <a:avLst/>
            <a:gdLst>
              <a:gd name="connsiteX0" fmla="*/ 0 w 5274365"/>
              <a:gd name="connsiteY0" fmla="*/ 808382 h 821634"/>
              <a:gd name="connsiteX1" fmla="*/ 26504 w 5274365"/>
              <a:gd name="connsiteY1" fmla="*/ 742121 h 821634"/>
              <a:gd name="connsiteX2" fmla="*/ 79513 w 5274365"/>
              <a:gd name="connsiteY2" fmla="*/ 636104 h 821634"/>
              <a:gd name="connsiteX3" fmla="*/ 92765 w 5274365"/>
              <a:gd name="connsiteY3" fmla="*/ 583095 h 821634"/>
              <a:gd name="connsiteX4" fmla="*/ 159026 w 5274365"/>
              <a:gd name="connsiteY4" fmla="*/ 516834 h 821634"/>
              <a:gd name="connsiteX5" fmla="*/ 212034 w 5274365"/>
              <a:gd name="connsiteY5" fmla="*/ 463826 h 821634"/>
              <a:gd name="connsiteX6" fmla="*/ 238539 w 5274365"/>
              <a:gd name="connsiteY6" fmla="*/ 424069 h 821634"/>
              <a:gd name="connsiteX7" fmla="*/ 384313 w 5274365"/>
              <a:gd name="connsiteY7" fmla="*/ 331304 h 821634"/>
              <a:gd name="connsiteX8" fmla="*/ 424069 w 5274365"/>
              <a:gd name="connsiteY8" fmla="*/ 304800 h 821634"/>
              <a:gd name="connsiteX9" fmla="*/ 450574 w 5274365"/>
              <a:gd name="connsiteY9" fmla="*/ 278295 h 821634"/>
              <a:gd name="connsiteX10" fmla="*/ 543339 w 5274365"/>
              <a:gd name="connsiteY10" fmla="*/ 251791 h 821634"/>
              <a:gd name="connsiteX11" fmla="*/ 848139 w 5274365"/>
              <a:gd name="connsiteY11" fmla="*/ 278295 h 821634"/>
              <a:gd name="connsiteX12" fmla="*/ 887895 w 5274365"/>
              <a:gd name="connsiteY12" fmla="*/ 291547 h 821634"/>
              <a:gd name="connsiteX13" fmla="*/ 1020417 w 5274365"/>
              <a:gd name="connsiteY13" fmla="*/ 410817 h 821634"/>
              <a:gd name="connsiteX14" fmla="*/ 1073426 w 5274365"/>
              <a:gd name="connsiteY14" fmla="*/ 490330 h 821634"/>
              <a:gd name="connsiteX15" fmla="*/ 1099930 w 5274365"/>
              <a:gd name="connsiteY15" fmla="*/ 530087 h 821634"/>
              <a:gd name="connsiteX16" fmla="*/ 1113182 w 5274365"/>
              <a:gd name="connsiteY16" fmla="*/ 569843 h 821634"/>
              <a:gd name="connsiteX17" fmla="*/ 1139687 w 5274365"/>
              <a:gd name="connsiteY17" fmla="*/ 609600 h 821634"/>
              <a:gd name="connsiteX18" fmla="*/ 1205947 w 5274365"/>
              <a:gd name="connsiteY18" fmla="*/ 689113 h 821634"/>
              <a:gd name="connsiteX19" fmla="*/ 1219200 w 5274365"/>
              <a:gd name="connsiteY19" fmla="*/ 728869 h 821634"/>
              <a:gd name="connsiteX20" fmla="*/ 1245704 w 5274365"/>
              <a:gd name="connsiteY20" fmla="*/ 755374 h 821634"/>
              <a:gd name="connsiteX21" fmla="*/ 1325217 w 5274365"/>
              <a:gd name="connsiteY21" fmla="*/ 795130 h 821634"/>
              <a:gd name="connsiteX22" fmla="*/ 1431234 w 5274365"/>
              <a:gd name="connsiteY22" fmla="*/ 821634 h 821634"/>
              <a:gd name="connsiteX23" fmla="*/ 1855304 w 5274365"/>
              <a:gd name="connsiteY23" fmla="*/ 808382 h 821634"/>
              <a:gd name="connsiteX24" fmla="*/ 1908313 w 5274365"/>
              <a:gd name="connsiteY24" fmla="*/ 768626 h 821634"/>
              <a:gd name="connsiteX25" fmla="*/ 1948069 w 5274365"/>
              <a:gd name="connsiteY25" fmla="*/ 755374 h 821634"/>
              <a:gd name="connsiteX26" fmla="*/ 1974574 w 5274365"/>
              <a:gd name="connsiteY26" fmla="*/ 728869 h 821634"/>
              <a:gd name="connsiteX27" fmla="*/ 2014330 w 5274365"/>
              <a:gd name="connsiteY27" fmla="*/ 702365 h 821634"/>
              <a:gd name="connsiteX28" fmla="*/ 2040834 w 5274365"/>
              <a:gd name="connsiteY28" fmla="*/ 649356 h 821634"/>
              <a:gd name="connsiteX29" fmla="*/ 2120347 w 5274365"/>
              <a:gd name="connsiteY29" fmla="*/ 556591 h 821634"/>
              <a:gd name="connsiteX30" fmla="*/ 2173356 w 5274365"/>
              <a:gd name="connsiteY30" fmla="*/ 463826 h 821634"/>
              <a:gd name="connsiteX31" fmla="*/ 2292626 w 5274365"/>
              <a:gd name="connsiteY31" fmla="*/ 331304 h 821634"/>
              <a:gd name="connsiteX32" fmla="*/ 2332382 w 5274365"/>
              <a:gd name="connsiteY32" fmla="*/ 318052 h 821634"/>
              <a:gd name="connsiteX33" fmla="*/ 2438400 w 5274365"/>
              <a:gd name="connsiteY33" fmla="*/ 265043 h 821634"/>
              <a:gd name="connsiteX34" fmla="*/ 2676939 w 5274365"/>
              <a:gd name="connsiteY34" fmla="*/ 344556 h 821634"/>
              <a:gd name="connsiteX35" fmla="*/ 2729947 w 5274365"/>
              <a:gd name="connsiteY35" fmla="*/ 371060 h 821634"/>
              <a:gd name="connsiteX36" fmla="*/ 2835965 w 5274365"/>
              <a:gd name="connsiteY36" fmla="*/ 463826 h 821634"/>
              <a:gd name="connsiteX37" fmla="*/ 2915478 w 5274365"/>
              <a:gd name="connsiteY37" fmla="*/ 530087 h 821634"/>
              <a:gd name="connsiteX38" fmla="*/ 2955234 w 5274365"/>
              <a:gd name="connsiteY38" fmla="*/ 543339 h 821634"/>
              <a:gd name="connsiteX39" fmla="*/ 2981739 w 5274365"/>
              <a:gd name="connsiteY39" fmla="*/ 569843 h 821634"/>
              <a:gd name="connsiteX40" fmla="*/ 3034747 w 5274365"/>
              <a:gd name="connsiteY40" fmla="*/ 596347 h 821634"/>
              <a:gd name="connsiteX41" fmla="*/ 3167269 w 5274365"/>
              <a:gd name="connsiteY41" fmla="*/ 622852 h 821634"/>
              <a:gd name="connsiteX42" fmla="*/ 3233530 w 5274365"/>
              <a:gd name="connsiteY42" fmla="*/ 636104 h 821634"/>
              <a:gd name="connsiteX43" fmla="*/ 3498574 w 5274365"/>
              <a:gd name="connsiteY43" fmla="*/ 622852 h 821634"/>
              <a:gd name="connsiteX44" fmla="*/ 3591339 w 5274365"/>
              <a:gd name="connsiteY44" fmla="*/ 556591 h 821634"/>
              <a:gd name="connsiteX45" fmla="*/ 3657600 w 5274365"/>
              <a:gd name="connsiteY45" fmla="*/ 516834 h 821634"/>
              <a:gd name="connsiteX46" fmla="*/ 3737113 w 5274365"/>
              <a:gd name="connsiteY46" fmla="*/ 463826 h 821634"/>
              <a:gd name="connsiteX47" fmla="*/ 3816626 w 5274365"/>
              <a:gd name="connsiteY47" fmla="*/ 410817 h 821634"/>
              <a:gd name="connsiteX48" fmla="*/ 3922643 w 5274365"/>
              <a:gd name="connsiteY48" fmla="*/ 278295 h 821634"/>
              <a:gd name="connsiteX49" fmla="*/ 4002156 w 5274365"/>
              <a:gd name="connsiteY49" fmla="*/ 212034 h 821634"/>
              <a:gd name="connsiteX50" fmla="*/ 4028661 w 5274365"/>
              <a:gd name="connsiteY50" fmla="*/ 172278 h 821634"/>
              <a:gd name="connsiteX51" fmla="*/ 4147930 w 5274365"/>
              <a:gd name="connsiteY51" fmla="*/ 66260 h 821634"/>
              <a:gd name="connsiteX52" fmla="*/ 4187687 w 5274365"/>
              <a:gd name="connsiteY52" fmla="*/ 53008 h 821634"/>
              <a:gd name="connsiteX53" fmla="*/ 4399721 w 5274365"/>
              <a:gd name="connsiteY53" fmla="*/ 92765 h 821634"/>
              <a:gd name="connsiteX54" fmla="*/ 4505739 w 5274365"/>
              <a:gd name="connsiteY54" fmla="*/ 172278 h 821634"/>
              <a:gd name="connsiteX55" fmla="*/ 4558747 w 5274365"/>
              <a:gd name="connsiteY55" fmla="*/ 198782 h 821634"/>
              <a:gd name="connsiteX56" fmla="*/ 4651513 w 5274365"/>
              <a:gd name="connsiteY56" fmla="*/ 225287 h 821634"/>
              <a:gd name="connsiteX57" fmla="*/ 4982817 w 5274365"/>
              <a:gd name="connsiteY57" fmla="*/ 212034 h 821634"/>
              <a:gd name="connsiteX58" fmla="*/ 5062330 w 5274365"/>
              <a:gd name="connsiteY58" fmla="*/ 159026 h 821634"/>
              <a:gd name="connsiteX59" fmla="*/ 5102087 w 5274365"/>
              <a:gd name="connsiteY59" fmla="*/ 145774 h 821634"/>
              <a:gd name="connsiteX60" fmla="*/ 5221356 w 5274365"/>
              <a:gd name="connsiteY60" fmla="*/ 79513 h 821634"/>
              <a:gd name="connsiteX61" fmla="*/ 5247861 w 5274365"/>
              <a:gd name="connsiteY61" fmla="*/ 53008 h 821634"/>
              <a:gd name="connsiteX62" fmla="*/ 5274365 w 5274365"/>
              <a:gd name="connsiteY62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274365" h="821634">
                <a:moveTo>
                  <a:pt x="0" y="808382"/>
                </a:moveTo>
                <a:cubicBezTo>
                  <a:pt x="8835" y="786295"/>
                  <a:pt x="16535" y="763720"/>
                  <a:pt x="26504" y="742121"/>
                </a:cubicBezTo>
                <a:cubicBezTo>
                  <a:pt x="43061" y="706247"/>
                  <a:pt x="79513" y="636104"/>
                  <a:pt x="79513" y="636104"/>
                </a:cubicBezTo>
                <a:cubicBezTo>
                  <a:pt x="83930" y="618434"/>
                  <a:pt x="82662" y="598250"/>
                  <a:pt x="92765" y="583095"/>
                </a:cubicBezTo>
                <a:cubicBezTo>
                  <a:pt x="110091" y="557105"/>
                  <a:pt x="136939" y="538921"/>
                  <a:pt x="159026" y="516834"/>
                </a:cubicBezTo>
                <a:cubicBezTo>
                  <a:pt x="176695" y="499165"/>
                  <a:pt x="198173" y="484617"/>
                  <a:pt x="212034" y="463826"/>
                </a:cubicBezTo>
                <a:cubicBezTo>
                  <a:pt x="220869" y="450574"/>
                  <a:pt x="226700" y="434724"/>
                  <a:pt x="238539" y="424069"/>
                </a:cubicBezTo>
                <a:cubicBezTo>
                  <a:pt x="324711" y="346514"/>
                  <a:pt x="312459" y="355255"/>
                  <a:pt x="384313" y="331304"/>
                </a:cubicBezTo>
                <a:cubicBezTo>
                  <a:pt x="397565" y="322469"/>
                  <a:pt x="411632" y="314749"/>
                  <a:pt x="424069" y="304800"/>
                </a:cubicBezTo>
                <a:cubicBezTo>
                  <a:pt x="433826" y="296995"/>
                  <a:pt x="439860" y="284723"/>
                  <a:pt x="450574" y="278295"/>
                </a:cubicBezTo>
                <a:cubicBezTo>
                  <a:pt x="464154" y="270147"/>
                  <a:pt x="533437" y="254266"/>
                  <a:pt x="543339" y="251791"/>
                </a:cubicBezTo>
                <a:cubicBezTo>
                  <a:pt x="644939" y="260626"/>
                  <a:pt x="746828" y="266605"/>
                  <a:pt x="848139" y="278295"/>
                </a:cubicBezTo>
                <a:cubicBezTo>
                  <a:pt x="862016" y="279896"/>
                  <a:pt x="875401" y="285300"/>
                  <a:pt x="887895" y="291547"/>
                </a:cubicBezTo>
                <a:cubicBezTo>
                  <a:pt x="932402" y="313801"/>
                  <a:pt x="1003247" y="385061"/>
                  <a:pt x="1020417" y="410817"/>
                </a:cubicBezTo>
                <a:lnTo>
                  <a:pt x="1073426" y="490330"/>
                </a:lnTo>
                <a:cubicBezTo>
                  <a:pt x="1082261" y="503582"/>
                  <a:pt x="1094893" y="514977"/>
                  <a:pt x="1099930" y="530087"/>
                </a:cubicBezTo>
                <a:cubicBezTo>
                  <a:pt x="1104347" y="543339"/>
                  <a:pt x="1106935" y="557349"/>
                  <a:pt x="1113182" y="569843"/>
                </a:cubicBezTo>
                <a:cubicBezTo>
                  <a:pt x="1120305" y="584089"/>
                  <a:pt x="1130429" y="596639"/>
                  <a:pt x="1139687" y="609600"/>
                </a:cubicBezTo>
                <a:cubicBezTo>
                  <a:pt x="1179064" y="664728"/>
                  <a:pt x="1168281" y="651445"/>
                  <a:pt x="1205947" y="689113"/>
                </a:cubicBezTo>
                <a:cubicBezTo>
                  <a:pt x="1210365" y="702365"/>
                  <a:pt x="1212013" y="716891"/>
                  <a:pt x="1219200" y="728869"/>
                </a:cubicBezTo>
                <a:cubicBezTo>
                  <a:pt x="1225628" y="739583"/>
                  <a:pt x="1235948" y="747569"/>
                  <a:pt x="1245704" y="755374"/>
                </a:cubicBezTo>
                <a:cubicBezTo>
                  <a:pt x="1276899" y="780330"/>
                  <a:pt x="1288054" y="784995"/>
                  <a:pt x="1325217" y="795130"/>
                </a:cubicBezTo>
                <a:cubicBezTo>
                  <a:pt x="1360360" y="804714"/>
                  <a:pt x="1431234" y="821634"/>
                  <a:pt x="1431234" y="821634"/>
                </a:cubicBezTo>
                <a:cubicBezTo>
                  <a:pt x="1572591" y="817217"/>
                  <a:pt x="1714743" y="824000"/>
                  <a:pt x="1855304" y="808382"/>
                </a:cubicBezTo>
                <a:cubicBezTo>
                  <a:pt x="1877256" y="805943"/>
                  <a:pt x="1889136" y="779584"/>
                  <a:pt x="1908313" y="768626"/>
                </a:cubicBezTo>
                <a:cubicBezTo>
                  <a:pt x="1920441" y="761696"/>
                  <a:pt x="1934817" y="759791"/>
                  <a:pt x="1948069" y="755374"/>
                </a:cubicBezTo>
                <a:cubicBezTo>
                  <a:pt x="1956904" y="746539"/>
                  <a:pt x="1964817" y="736674"/>
                  <a:pt x="1974574" y="728869"/>
                </a:cubicBezTo>
                <a:cubicBezTo>
                  <a:pt x="1987011" y="718920"/>
                  <a:pt x="2004134" y="714600"/>
                  <a:pt x="2014330" y="702365"/>
                </a:cubicBezTo>
                <a:cubicBezTo>
                  <a:pt x="2026977" y="687189"/>
                  <a:pt x="2030364" y="666108"/>
                  <a:pt x="2040834" y="649356"/>
                </a:cubicBezTo>
                <a:cubicBezTo>
                  <a:pt x="2069167" y="604023"/>
                  <a:pt x="2084207" y="592731"/>
                  <a:pt x="2120347" y="556591"/>
                </a:cubicBezTo>
                <a:cubicBezTo>
                  <a:pt x="2142238" y="469031"/>
                  <a:pt x="2116510" y="533305"/>
                  <a:pt x="2173356" y="463826"/>
                </a:cubicBezTo>
                <a:cubicBezTo>
                  <a:pt x="2227161" y="398064"/>
                  <a:pt x="2228828" y="363202"/>
                  <a:pt x="2292626" y="331304"/>
                </a:cubicBezTo>
                <a:cubicBezTo>
                  <a:pt x="2305120" y="325057"/>
                  <a:pt x="2319665" y="323832"/>
                  <a:pt x="2332382" y="318052"/>
                </a:cubicBezTo>
                <a:cubicBezTo>
                  <a:pt x="2368351" y="301702"/>
                  <a:pt x="2438400" y="265043"/>
                  <a:pt x="2438400" y="265043"/>
                </a:cubicBezTo>
                <a:cubicBezTo>
                  <a:pt x="2609664" y="299296"/>
                  <a:pt x="2530628" y="271401"/>
                  <a:pt x="2676939" y="344556"/>
                </a:cubicBezTo>
                <a:lnTo>
                  <a:pt x="2729947" y="371060"/>
                </a:lnTo>
                <a:cubicBezTo>
                  <a:pt x="2805045" y="483705"/>
                  <a:pt x="2681355" y="309216"/>
                  <a:pt x="2835965" y="463826"/>
                </a:cubicBezTo>
                <a:cubicBezTo>
                  <a:pt x="2865273" y="493134"/>
                  <a:pt x="2878578" y="511637"/>
                  <a:pt x="2915478" y="530087"/>
                </a:cubicBezTo>
                <a:cubicBezTo>
                  <a:pt x="2927972" y="536334"/>
                  <a:pt x="2941982" y="538922"/>
                  <a:pt x="2955234" y="543339"/>
                </a:cubicBezTo>
                <a:cubicBezTo>
                  <a:pt x="2964069" y="552174"/>
                  <a:pt x="2971343" y="562912"/>
                  <a:pt x="2981739" y="569843"/>
                </a:cubicBezTo>
                <a:cubicBezTo>
                  <a:pt x="2998176" y="580801"/>
                  <a:pt x="3016250" y="589410"/>
                  <a:pt x="3034747" y="596347"/>
                </a:cubicBezTo>
                <a:cubicBezTo>
                  <a:pt x="3067844" y="608759"/>
                  <a:pt x="3137623" y="617462"/>
                  <a:pt x="3167269" y="622852"/>
                </a:cubicBezTo>
                <a:cubicBezTo>
                  <a:pt x="3189430" y="626881"/>
                  <a:pt x="3211443" y="631687"/>
                  <a:pt x="3233530" y="636104"/>
                </a:cubicBezTo>
                <a:cubicBezTo>
                  <a:pt x="3321878" y="631687"/>
                  <a:pt x="3410799" y="633824"/>
                  <a:pt x="3498574" y="622852"/>
                </a:cubicBezTo>
                <a:cubicBezTo>
                  <a:pt x="3549131" y="616532"/>
                  <a:pt x="3555841" y="583215"/>
                  <a:pt x="3591339" y="556591"/>
                </a:cubicBezTo>
                <a:cubicBezTo>
                  <a:pt x="3611945" y="541136"/>
                  <a:pt x="3635084" y="529343"/>
                  <a:pt x="3657600" y="516834"/>
                </a:cubicBezTo>
                <a:cubicBezTo>
                  <a:pt x="3822394" y="425281"/>
                  <a:pt x="3633006" y="541906"/>
                  <a:pt x="3737113" y="463826"/>
                </a:cubicBezTo>
                <a:cubicBezTo>
                  <a:pt x="3762597" y="444713"/>
                  <a:pt x="3816626" y="410817"/>
                  <a:pt x="3816626" y="410817"/>
                </a:cubicBezTo>
                <a:cubicBezTo>
                  <a:pt x="3847575" y="348918"/>
                  <a:pt x="3852532" y="325035"/>
                  <a:pt x="3922643" y="278295"/>
                </a:cubicBezTo>
                <a:cubicBezTo>
                  <a:pt x="3961738" y="252233"/>
                  <a:pt x="3970267" y="250301"/>
                  <a:pt x="4002156" y="212034"/>
                </a:cubicBezTo>
                <a:cubicBezTo>
                  <a:pt x="4012352" y="199798"/>
                  <a:pt x="4018080" y="184182"/>
                  <a:pt x="4028661" y="172278"/>
                </a:cubicBezTo>
                <a:cubicBezTo>
                  <a:pt x="4056754" y="140674"/>
                  <a:pt x="4103622" y="88414"/>
                  <a:pt x="4147930" y="66260"/>
                </a:cubicBezTo>
                <a:cubicBezTo>
                  <a:pt x="4160424" y="60013"/>
                  <a:pt x="4174435" y="57425"/>
                  <a:pt x="4187687" y="53008"/>
                </a:cubicBezTo>
                <a:cubicBezTo>
                  <a:pt x="4258365" y="66260"/>
                  <a:pt x="4330578" y="73010"/>
                  <a:pt x="4399721" y="92765"/>
                </a:cubicBezTo>
                <a:cubicBezTo>
                  <a:pt x="4474792" y="114214"/>
                  <a:pt x="4453052" y="134644"/>
                  <a:pt x="4505739" y="172278"/>
                </a:cubicBezTo>
                <a:cubicBezTo>
                  <a:pt x="4521814" y="183760"/>
                  <a:pt x="4540589" y="191000"/>
                  <a:pt x="4558747" y="198782"/>
                </a:cubicBezTo>
                <a:cubicBezTo>
                  <a:pt x="4585359" y="210187"/>
                  <a:pt x="4624619" y="218563"/>
                  <a:pt x="4651513" y="225287"/>
                </a:cubicBezTo>
                <a:cubicBezTo>
                  <a:pt x="4761948" y="220869"/>
                  <a:pt x="4873704" y="229633"/>
                  <a:pt x="4982817" y="212034"/>
                </a:cubicBezTo>
                <a:cubicBezTo>
                  <a:pt x="5014265" y="206962"/>
                  <a:pt x="5032110" y="169099"/>
                  <a:pt x="5062330" y="159026"/>
                </a:cubicBezTo>
                <a:lnTo>
                  <a:pt x="5102087" y="145774"/>
                </a:lnTo>
                <a:cubicBezTo>
                  <a:pt x="5193223" y="85016"/>
                  <a:pt x="5151380" y="102838"/>
                  <a:pt x="5221356" y="79513"/>
                </a:cubicBezTo>
                <a:cubicBezTo>
                  <a:pt x="5230191" y="70678"/>
                  <a:pt x="5240930" y="63404"/>
                  <a:pt x="5247861" y="53008"/>
                </a:cubicBezTo>
                <a:cubicBezTo>
                  <a:pt x="5258819" y="36571"/>
                  <a:pt x="5274365" y="0"/>
                  <a:pt x="5274365" y="0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CE820B2-DE32-462D-93DF-B66E87341F52}"/>
              </a:ext>
            </a:extLst>
          </p:cNvPr>
          <p:cNvSpPr/>
          <p:nvPr/>
        </p:nvSpPr>
        <p:spPr>
          <a:xfrm>
            <a:off x="3051850" y="2187698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8A519B9-F29E-4052-B2D1-0E5940CDE222}"/>
              </a:ext>
            </a:extLst>
          </p:cNvPr>
          <p:cNvSpPr txBox="1"/>
          <p:nvPr/>
        </p:nvSpPr>
        <p:spPr>
          <a:xfrm>
            <a:off x="2932274" y="2306840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28FAD8F-6974-4E47-BCD1-A5061AD4D03F}"/>
              </a:ext>
            </a:extLst>
          </p:cNvPr>
          <p:cNvSpPr/>
          <p:nvPr/>
        </p:nvSpPr>
        <p:spPr>
          <a:xfrm>
            <a:off x="8377897" y="136606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BBE4A78-D746-404F-B702-2815265C87DF}"/>
              </a:ext>
            </a:extLst>
          </p:cNvPr>
          <p:cNvSpPr txBox="1"/>
          <p:nvPr/>
        </p:nvSpPr>
        <p:spPr>
          <a:xfrm>
            <a:off x="5460163" y="2187698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0779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1BCD5F5-9C6C-4973-9D64-0DA522884A7C}"/>
              </a:ext>
            </a:extLst>
          </p:cNvPr>
          <p:cNvSpPr/>
          <p:nvPr/>
        </p:nvSpPr>
        <p:spPr>
          <a:xfrm>
            <a:off x="4333461" y="3617843"/>
            <a:ext cx="2464904" cy="662609"/>
          </a:xfrm>
          <a:custGeom>
            <a:avLst/>
            <a:gdLst>
              <a:gd name="connsiteX0" fmla="*/ 0 w 2464904"/>
              <a:gd name="connsiteY0" fmla="*/ 662609 h 662609"/>
              <a:gd name="connsiteX1" fmla="*/ 26504 w 2464904"/>
              <a:gd name="connsiteY1" fmla="*/ 556592 h 662609"/>
              <a:gd name="connsiteX2" fmla="*/ 92765 w 2464904"/>
              <a:gd name="connsiteY2" fmla="*/ 490331 h 662609"/>
              <a:gd name="connsiteX3" fmla="*/ 106017 w 2464904"/>
              <a:gd name="connsiteY3" fmla="*/ 450574 h 662609"/>
              <a:gd name="connsiteX4" fmla="*/ 225287 w 2464904"/>
              <a:gd name="connsiteY4" fmla="*/ 384314 h 662609"/>
              <a:gd name="connsiteX5" fmla="*/ 278296 w 2464904"/>
              <a:gd name="connsiteY5" fmla="*/ 371061 h 662609"/>
              <a:gd name="connsiteX6" fmla="*/ 424069 w 2464904"/>
              <a:gd name="connsiteY6" fmla="*/ 384314 h 662609"/>
              <a:gd name="connsiteX7" fmla="*/ 463826 w 2464904"/>
              <a:gd name="connsiteY7" fmla="*/ 410818 h 662609"/>
              <a:gd name="connsiteX8" fmla="*/ 556591 w 2464904"/>
              <a:gd name="connsiteY8" fmla="*/ 477079 h 662609"/>
              <a:gd name="connsiteX9" fmla="*/ 728869 w 2464904"/>
              <a:gd name="connsiteY9" fmla="*/ 450574 h 662609"/>
              <a:gd name="connsiteX10" fmla="*/ 755374 w 2464904"/>
              <a:gd name="connsiteY10" fmla="*/ 424070 h 662609"/>
              <a:gd name="connsiteX11" fmla="*/ 821635 w 2464904"/>
              <a:gd name="connsiteY11" fmla="*/ 304800 h 662609"/>
              <a:gd name="connsiteX12" fmla="*/ 887896 w 2464904"/>
              <a:gd name="connsiteY12" fmla="*/ 225287 h 662609"/>
              <a:gd name="connsiteX13" fmla="*/ 927652 w 2464904"/>
              <a:gd name="connsiteY13" fmla="*/ 212035 h 662609"/>
              <a:gd name="connsiteX14" fmla="*/ 954156 w 2464904"/>
              <a:gd name="connsiteY14" fmla="*/ 172279 h 662609"/>
              <a:gd name="connsiteX15" fmla="*/ 1020417 w 2464904"/>
              <a:gd name="connsiteY15" fmla="*/ 119270 h 662609"/>
              <a:gd name="connsiteX16" fmla="*/ 1033669 w 2464904"/>
              <a:gd name="connsiteY16" fmla="*/ 79514 h 662609"/>
              <a:gd name="connsiteX17" fmla="*/ 1073426 w 2464904"/>
              <a:gd name="connsiteY17" fmla="*/ 53009 h 662609"/>
              <a:gd name="connsiteX18" fmla="*/ 1152939 w 2464904"/>
              <a:gd name="connsiteY18" fmla="*/ 0 h 662609"/>
              <a:gd name="connsiteX19" fmla="*/ 1205948 w 2464904"/>
              <a:gd name="connsiteY19" fmla="*/ 13253 h 662609"/>
              <a:gd name="connsiteX20" fmla="*/ 1245704 w 2464904"/>
              <a:gd name="connsiteY20" fmla="*/ 66261 h 662609"/>
              <a:gd name="connsiteX21" fmla="*/ 1311965 w 2464904"/>
              <a:gd name="connsiteY21" fmla="*/ 119270 h 662609"/>
              <a:gd name="connsiteX22" fmla="*/ 1351722 w 2464904"/>
              <a:gd name="connsiteY22" fmla="*/ 132522 h 662609"/>
              <a:gd name="connsiteX23" fmla="*/ 1417982 w 2464904"/>
              <a:gd name="connsiteY23" fmla="*/ 198783 h 662609"/>
              <a:gd name="connsiteX24" fmla="*/ 1457739 w 2464904"/>
              <a:gd name="connsiteY24" fmla="*/ 238540 h 662609"/>
              <a:gd name="connsiteX25" fmla="*/ 1497496 w 2464904"/>
              <a:gd name="connsiteY25" fmla="*/ 251792 h 662609"/>
              <a:gd name="connsiteX26" fmla="*/ 1709530 w 2464904"/>
              <a:gd name="connsiteY26" fmla="*/ 238540 h 662609"/>
              <a:gd name="connsiteX27" fmla="*/ 1749287 w 2464904"/>
              <a:gd name="connsiteY27" fmla="*/ 212035 h 662609"/>
              <a:gd name="connsiteX28" fmla="*/ 1789043 w 2464904"/>
              <a:gd name="connsiteY28" fmla="*/ 172279 h 662609"/>
              <a:gd name="connsiteX29" fmla="*/ 1855304 w 2464904"/>
              <a:gd name="connsiteY29" fmla="*/ 79514 h 662609"/>
              <a:gd name="connsiteX30" fmla="*/ 1895061 w 2464904"/>
              <a:gd name="connsiteY30" fmla="*/ 53009 h 662609"/>
              <a:gd name="connsiteX31" fmla="*/ 1921565 w 2464904"/>
              <a:gd name="connsiteY31" fmla="*/ 79514 h 662609"/>
              <a:gd name="connsiteX32" fmla="*/ 1934817 w 2464904"/>
              <a:gd name="connsiteY32" fmla="*/ 119270 h 662609"/>
              <a:gd name="connsiteX33" fmla="*/ 1961322 w 2464904"/>
              <a:gd name="connsiteY33" fmla="*/ 159027 h 662609"/>
              <a:gd name="connsiteX34" fmla="*/ 1974574 w 2464904"/>
              <a:gd name="connsiteY34" fmla="*/ 318053 h 662609"/>
              <a:gd name="connsiteX35" fmla="*/ 2001078 w 2464904"/>
              <a:gd name="connsiteY35" fmla="*/ 357809 h 662609"/>
              <a:gd name="connsiteX36" fmla="*/ 2067339 w 2464904"/>
              <a:gd name="connsiteY36" fmla="*/ 410818 h 662609"/>
              <a:gd name="connsiteX37" fmla="*/ 2107096 w 2464904"/>
              <a:gd name="connsiteY37" fmla="*/ 424070 h 662609"/>
              <a:gd name="connsiteX38" fmla="*/ 2186609 w 2464904"/>
              <a:gd name="connsiteY38" fmla="*/ 477079 h 662609"/>
              <a:gd name="connsiteX39" fmla="*/ 2279374 w 2464904"/>
              <a:gd name="connsiteY39" fmla="*/ 503583 h 662609"/>
              <a:gd name="connsiteX40" fmla="*/ 2372139 w 2464904"/>
              <a:gd name="connsiteY40" fmla="*/ 530087 h 662609"/>
              <a:gd name="connsiteX41" fmla="*/ 2411896 w 2464904"/>
              <a:gd name="connsiteY41" fmla="*/ 556592 h 662609"/>
              <a:gd name="connsiteX42" fmla="*/ 2425148 w 2464904"/>
              <a:gd name="connsiteY42" fmla="*/ 596348 h 662609"/>
              <a:gd name="connsiteX43" fmla="*/ 2451652 w 2464904"/>
              <a:gd name="connsiteY43" fmla="*/ 622853 h 662609"/>
              <a:gd name="connsiteX44" fmla="*/ 2464904 w 2464904"/>
              <a:gd name="connsiteY44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64904" h="662609">
                <a:moveTo>
                  <a:pt x="0" y="662609"/>
                </a:moveTo>
                <a:cubicBezTo>
                  <a:pt x="1058" y="657318"/>
                  <a:pt x="15390" y="571410"/>
                  <a:pt x="26504" y="556592"/>
                </a:cubicBezTo>
                <a:cubicBezTo>
                  <a:pt x="45245" y="531603"/>
                  <a:pt x="92765" y="490331"/>
                  <a:pt x="92765" y="490331"/>
                </a:cubicBezTo>
                <a:cubicBezTo>
                  <a:pt x="97182" y="477079"/>
                  <a:pt x="96139" y="460452"/>
                  <a:pt x="106017" y="450574"/>
                </a:cubicBezTo>
                <a:cubicBezTo>
                  <a:pt x="143986" y="412605"/>
                  <a:pt x="178626" y="397646"/>
                  <a:pt x="225287" y="384314"/>
                </a:cubicBezTo>
                <a:cubicBezTo>
                  <a:pt x="242800" y="379310"/>
                  <a:pt x="260626" y="375479"/>
                  <a:pt x="278296" y="371061"/>
                </a:cubicBezTo>
                <a:cubicBezTo>
                  <a:pt x="326887" y="375479"/>
                  <a:pt x="376361" y="374091"/>
                  <a:pt x="424069" y="384314"/>
                </a:cubicBezTo>
                <a:cubicBezTo>
                  <a:pt x="439643" y="387651"/>
                  <a:pt x="450865" y="401561"/>
                  <a:pt x="463826" y="410818"/>
                </a:cubicBezTo>
                <a:cubicBezTo>
                  <a:pt x="578934" y="493036"/>
                  <a:pt x="462866" y="414593"/>
                  <a:pt x="556591" y="477079"/>
                </a:cubicBezTo>
                <a:cubicBezTo>
                  <a:pt x="564254" y="476313"/>
                  <a:pt x="690658" y="473501"/>
                  <a:pt x="728869" y="450574"/>
                </a:cubicBezTo>
                <a:cubicBezTo>
                  <a:pt x="739583" y="444146"/>
                  <a:pt x="746539" y="432905"/>
                  <a:pt x="755374" y="424070"/>
                </a:cubicBezTo>
                <a:cubicBezTo>
                  <a:pt x="778699" y="354094"/>
                  <a:pt x="760878" y="395936"/>
                  <a:pt x="821635" y="304800"/>
                </a:cubicBezTo>
                <a:cubicBezTo>
                  <a:pt x="841192" y="275464"/>
                  <a:pt x="857285" y="245695"/>
                  <a:pt x="887896" y="225287"/>
                </a:cubicBezTo>
                <a:cubicBezTo>
                  <a:pt x="899519" y="217538"/>
                  <a:pt x="914400" y="216452"/>
                  <a:pt x="927652" y="212035"/>
                </a:cubicBezTo>
                <a:cubicBezTo>
                  <a:pt x="936487" y="198783"/>
                  <a:pt x="944207" y="184716"/>
                  <a:pt x="954156" y="172279"/>
                </a:cubicBezTo>
                <a:cubicBezTo>
                  <a:pt x="975737" y="145302"/>
                  <a:pt x="990897" y="138950"/>
                  <a:pt x="1020417" y="119270"/>
                </a:cubicBezTo>
                <a:cubicBezTo>
                  <a:pt x="1024834" y="106018"/>
                  <a:pt x="1024943" y="90422"/>
                  <a:pt x="1033669" y="79514"/>
                </a:cubicBezTo>
                <a:cubicBezTo>
                  <a:pt x="1043619" y="67077"/>
                  <a:pt x="1061190" y="63205"/>
                  <a:pt x="1073426" y="53009"/>
                </a:cubicBezTo>
                <a:cubicBezTo>
                  <a:pt x="1139605" y="-2140"/>
                  <a:pt x="1083070" y="23291"/>
                  <a:pt x="1152939" y="0"/>
                </a:cubicBezTo>
                <a:cubicBezTo>
                  <a:pt x="1170609" y="4418"/>
                  <a:pt x="1191127" y="2667"/>
                  <a:pt x="1205948" y="13253"/>
                </a:cubicBezTo>
                <a:cubicBezTo>
                  <a:pt x="1223921" y="26091"/>
                  <a:pt x="1231564" y="49294"/>
                  <a:pt x="1245704" y="66261"/>
                </a:cubicBezTo>
                <a:cubicBezTo>
                  <a:pt x="1263313" y="87391"/>
                  <a:pt x="1287509" y="107042"/>
                  <a:pt x="1311965" y="119270"/>
                </a:cubicBezTo>
                <a:cubicBezTo>
                  <a:pt x="1324459" y="125517"/>
                  <a:pt x="1338470" y="128105"/>
                  <a:pt x="1351722" y="132522"/>
                </a:cubicBezTo>
                <a:lnTo>
                  <a:pt x="1417982" y="198783"/>
                </a:lnTo>
                <a:cubicBezTo>
                  <a:pt x="1431234" y="212035"/>
                  <a:pt x="1439959" y="232614"/>
                  <a:pt x="1457739" y="238540"/>
                </a:cubicBezTo>
                <a:lnTo>
                  <a:pt x="1497496" y="251792"/>
                </a:lnTo>
                <a:cubicBezTo>
                  <a:pt x="1568174" y="247375"/>
                  <a:pt x="1639581" y="249585"/>
                  <a:pt x="1709530" y="238540"/>
                </a:cubicBezTo>
                <a:cubicBezTo>
                  <a:pt x="1725262" y="236056"/>
                  <a:pt x="1737051" y="222231"/>
                  <a:pt x="1749287" y="212035"/>
                </a:cubicBezTo>
                <a:cubicBezTo>
                  <a:pt x="1763684" y="200037"/>
                  <a:pt x="1777045" y="186676"/>
                  <a:pt x="1789043" y="172279"/>
                </a:cubicBezTo>
                <a:cubicBezTo>
                  <a:pt x="1826663" y="127135"/>
                  <a:pt x="1807567" y="127251"/>
                  <a:pt x="1855304" y="79514"/>
                </a:cubicBezTo>
                <a:cubicBezTo>
                  <a:pt x="1866566" y="68252"/>
                  <a:pt x="1881809" y="61844"/>
                  <a:pt x="1895061" y="53009"/>
                </a:cubicBezTo>
                <a:cubicBezTo>
                  <a:pt x="1903896" y="61844"/>
                  <a:pt x="1915137" y="68800"/>
                  <a:pt x="1921565" y="79514"/>
                </a:cubicBezTo>
                <a:cubicBezTo>
                  <a:pt x="1928752" y="91492"/>
                  <a:pt x="1928570" y="106776"/>
                  <a:pt x="1934817" y="119270"/>
                </a:cubicBezTo>
                <a:cubicBezTo>
                  <a:pt x="1941940" y="133516"/>
                  <a:pt x="1952487" y="145775"/>
                  <a:pt x="1961322" y="159027"/>
                </a:cubicBezTo>
                <a:cubicBezTo>
                  <a:pt x="1965739" y="212036"/>
                  <a:pt x="1964142" y="265894"/>
                  <a:pt x="1974574" y="318053"/>
                </a:cubicBezTo>
                <a:cubicBezTo>
                  <a:pt x="1977697" y="333671"/>
                  <a:pt x="1991129" y="345372"/>
                  <a:pt x="2001078" y="357809"/>
                </a:cubicBezTo>
                <a:cubicBezTo>
                  <a:pt x="2017514" y="378355"/>
                  <a:pt x="2044376" y="399337"/>
                  <a:pt x="2067339" y="410818"/>
                </a:cubicBezTo>
                <a:cubicBezTo>
                  <a:pt x="2079833" y="417065"/>
                  <a:pt x="2093844" y="419653"/>
                  <a:pt x="2107096" y="424070"/>
                </a:cubicBezTo>
                <a:cubicBezTo>
                  <a:pt x="2133600" y="441740"/>
                  <a:pt x="2155706" y="469353"/>
                  <a:pt x="2186609" y="477079"/>
                </a:cubicBezTo>
                <a:cubicBezTo>
                  <a:pt x="2352318" y="518506"/>
                  <a:pt x="2146293" y="465560"/>
                  <a:pt x="2279374" y="503583"/>
                </a:cubicBezTo>
                <a:cubicBezTo>
                  <a:pt x="2395855" y="536863"/>
                  <a:pt x="2276815" y="498313"/>
                  <a:pt x="2372139" y="530087"/>
                </a:cubicBezTo>
                <a:cubicBezTo>
                  <a:pt x="2385391" y="538922"/>
                  <a:pt x="2401946" y="544155"/>
                  <a:pt x="2411896" y="556592"/>
                </a:cubicBezTo>
                <a:cubicBezTo>
                  <a:pt x="2420622" y="567500"/>
                  <a:pt x="2417961" y="584370"/>
                  <a:pt x="2425148" y="596348"/>
                </a:cubicBezTo>
                <a:cubicBezTo>
                  <a:pt x="2431576" y="607062"/>
                  <a:pt x="2442817" y="614018"/>
                  <a:pt x="2451652" y="622853"/>
                </a:cubicBezTo>
                <a:lnTo>
                  <a:pt x="2464904" y="662609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27518DA-B65F-46FF-A563-C6D5DE02C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978"/>
            <a:ext cx="984425" cy="1013856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Stitching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10E73B6-2414-414F-AD6F-86057A45C7AA}"/>
              </a:ext>
            </a:extLst>
          </p:cNvPr>
          <p:cNvSpPr/>
          <p:nvPr/>
        </p:nvSpPr>
        <p:spPr>
          <a:xfrm>
            <a:off x="3143289" y="1425635"/>
            <a:ext cx="5274365" cy="821634"/>
          </a:xfrm>
          <a:custGeom>
            <a:avLst/>
            <a:gdLst>
              <a:gd name="connsiteX0" fmla="*/ 0 w 5274365"/>
              <a:gd name="connsiteY0" fmla="*/ 808382 h 821634"/>
              <a:gd name="connsiteX1" fmla="*/ 26504 w 5274365"/>
              <a:gd name="connsiteY1" fmla="*/ 742121 h 821634"/>
              <a:gd name="connsiteX2" fmla="*/ 79513 w 5274365"/>
              <a:gd name="connsiteY2" fmla="*/ 636104 h 821634"/>
              <a:gd name="connsiteX3" fmla="*/ 92765 w 5274365"/>
              <a:gd name="connsiteY3" fmla="*/ 583095 h 821634"/>
              <a:gd name="connsiteX4" fmla="*/ 159026 w 5274365"/>
              <a:gd name="connsiteY4" fmla="*/ 516834 h 821634"/>
              <a:gd name="connsiteX5" fmla="*/ 212034 w 5274365"/>
              <a:gd name="connsiteY5" fmla="*/ 463826 h 821634"/>
              <a:gd name="connsiteX6" fmla="*/ 238539 w 5274365"/>
              <a:gd name="connsiteY6" fmla="*/ 424069 h 821634"/>
              <a:gd name="connsiteX7" fmla="*/ 384313 w 5274365"/>
              <a:gd name="connsiteY7" fmla="*/ 331304 h 821634"/>
              <a:gd name="connsiteX8" fmla="*/ 424069 w 5274365"/>
              <a:gd name="connsiteY8" fmla="*/ 304800 h 821634"/>
              <a:gd name="connsiteX9" fmla="*/ 450574 w 5274365"/>
              <a:gd name="connsiteY9" fmla="*/ 278295 h 821634"/>
              <a:gd name="connsiteX10" fmla="*/ 543339 w 5274365"/>
              <a:gd name="connsiteY10" fmla="*/ 251791 h 821634"/>
              <a:gd name="connsiteX11" fmla="*/ 848139 w 5274365"/>
              <a:gd name="connsiteY11" fmla="*/ 278295 h 821634"/>
              <a:gd name="connsiteX12" fmla="*/ 887895 w 5274365"/>
              <a:gd name="connsiteY12" fmla="*/ 291547 h 821634"/>
              <a:gd name="connsiteX13" fmla="*/ 1020417 w 5274365"/>
              <a:gd name="connsiteY13" fmla="*/ 410817 h 821634"/>
              <a:gd name="connsiteX14" fmla="*/ 1073426 w 5274365"/>
              <a:gd name="connsiteY14" fmla="*/ 490330 h 821634"/>
              <a:gd name="connsiteX15" fmla="*/ 1099930 w 5274365"/>
              <a:gd name="connsiteY15" fmla="*/ 530087 h 821634"/>
              <a:gd name="connsiteX16" fmla="*/ 1113182 w 5274365"/>
              <a:gd name="connsiteY16" fmla="*/ 569843 h 821634"/>
              <a:gd name="connsiteX17" fmla="*/ 1139687 w 5274365"/>
              <a:gd name="connsiteY17" fmla="*/ 609600 h 821634"/>
              <a:gd name="connsiteX18" fmla="*/ 1205947 w 5274365"/>
              <a:gd name="connsiteY18" fmla="*/ 689113 h 821634"/>
              <a:gd name="connsiteX19" fmla="*/ 1219200 w 5274365"/>
              <a:gd name="connsiteY19" fmla="*/ 728869 h 821634"/>
              <a:gd name="connsiteX20" fmla="*/ 1245704 w 5274365"/>
              <a:gd name="connsiteY20" fmla="*/ 755374 h 821634"/>
              <a:gd name="connsiteX21" fmla="*/ 1325217 w 5274365"/>
              <a:gd name="connsiteY21" fmla="*/ 795130 h 821634"/>
              <a:gd name="connsiteX22" fmla="*/ 1431234 w 5274365"/>
              <a:gd name="connsiteY22" fmla="*/ 821634 h 821634"/>
              <a:gd name="connsiteX23" fmla="*/ 1855304 w 5274365"/>
              <a:gd name="connsiteY23" fmla="*/ 808382 h 821634"/>
              <a:gd name="connsiteX24" fmla="*/ 1908313 w 5274365"/>
              <a:gd name="connsiteY24" fmla="*/ 768626 h 821634"/>
              <a:gd name="connsiteX25" fmla="*/ 1948069 w 5274365"/>
              <a:gd name="connsiteY25" fmla="*/ 755374 h 821634"/>
              <a:gd name="connsiteX26" fmla="*/ 1974574 w 5274365"/>
              <a:gd name="connsiteY26" fmla="*/ 728869 h 821634"/>
              <a:gd name="connsiteX27" fmla="*/ 2014330 w 5274365"/>
              <a:gd name="connsiteY27" fmla="*/ 702365 h 821634"/>
              <a:gd name="connsiteX28" fmla="*/ 2040834 w 5274365"/>
              <a:gd name="connsiteY28" fmla="*/ 649356 h 821634"/>
              <a:gd name="connsiteX29" fmla="*/ 2120347 w 5274365"/>
              <a:gd name="connsiteY29" fmla="*/ 556591 h 821634"/>
              <a:gd name="connsiteX30" fmla="*/ 2173356 w 5274365"/>
              <a:gd name="connsiteY30" fmla="*/ 463826 h 821634"/>
              <a:gd name="connsiteX31" fmla="*/ 2292626 w 5274365"/>
              <a:gd name="connsiteY31" fmla="*/ 331304 h 821634"/>
              <a:gd name="connsiteX32" fmla="*/ 2332382 w 5274365"/>
              <a:gd name="connsiteY32" fmla="*/ 318052 h 821634"/>
              <a:gd name="connsiteX33" fmla="*/ 2438400 w 5274365"/>
              <a:gd name="connsiteY33" fmla="*/ 265043 h 821634"/>
              <a:gd name="connsiteX34" fmla="*/ 2676939 w 5274365"/>
              <a:gd name="connsiteY34" fmla="*/ 344556 h 821634"/>
              <a:gd name="connsiteX35" fmla="*/ 2729947 w 5274365"/>
              <a:gd name="connsiteY35" fmla="*/ 371060 h 821634"/>
              <a:gd name="connsiteX36" fmla="*/ 2835965 w 5274365"/>
              <a:gd name="connsiteY36" fmla="*/ 463826 h 821634"/>
              <a:gd name="connsiteX37" fmla="*/ 2915478 w 5274365"/>
              <a:gd name="connsiteY37" fmla="*/ 530087 h 821634"/>
              <a:gd name="connsiteX38" fmla="*/ 2955234 w 5274365"/>
              <a:gd name="connsiteY38" fmla="*/ 543339 h 821634"/>
              <a:gd name="connsiteX39" fmla="*/ 2981739 w 5274365"/>
              <a:gd name="connsiteY39" fmla="*/ 569843 h 821634"/>
              <a:gd name="connsiteX40" fmla="*/ 3034747 w 5274365"/>
              <a:gd name="connsiteY40" fmla="*/ 596347 h 821634"/>
              <a:gd name="connsiteX41" fmla="*/ 3167269 w 5274365"/>
              <a:gd name="connsiteY41" fmla="*/ 622852 h 821634"/>
              <a:gd name="connsiteX42" fmla="*/ 3233530 w 5274365"/>
              <a:gd name="connsiteY42" fmla="*/ 636104 h 821634"/>
              <a:gd name="connsiteX43" fmla="*/ 3498574 w 5274365"/>
              <a:gd name="connsiteY43" fmla="*/ 622852 h 821634"/>
              <a:gd name="connsiteX44" fmla="*/ 3591339 w 5274365"/>
              <a:gd name="connsiteY44" fmla="*/ 556591 h 821634"/>
              <a:gd name="connsiteX45" fmla="*/ 3657600 w 5274365"/>
              <a:gd name="connsiteY45" fmla="*/ 516834 h 821634"/>
              <a:gd name="connsiteX46" fmla="*/ 3737113 w 5274365"/>
              <a:gd name="connsiteY46" fmla="*/ 463826 h 821634"/>
              <a:gd name="connsiteX47" fmla="*/ 3816626 w 5274365"/>
              <a:gd name="connsiteY47" fmla="*/ 410817 h 821634"/>
              <a:gd name="connsiteX48" fmla="*/ 3922643 w 5274365"/>
              <a:gd name="connsiteY48" fmla="*/ 278295 h 821634"/>
              <a:gd name="connsiteX49" fmla="*/ 4002156 w 5274365"/>
              <a:gd name="connsiteY49" fmla="*/ 212034 h 821634"/>
              <a:gd name="connsiteX50" fmla="*/ 4028661 w 5274365"/>
              <a:gd name="connsiteY50" fmla="*/ 172278 h 821634"/>
              <a:gd name="connsiteX51" fmla="*/ 4147930 w 5274365"/>
              <a:gd name="connsiteY51" fmla="*/ 66260 h 821634"/>
              <a:gd name="connsiteX52" fmla="*/ 4187687 w 5274365"/>
              <a:gd name="connsiteY52" fmla="*/ 53008 h 821634"/>
              <a:gd name="connsiteX53" fmla="*/ 4399721 w 5274365"/>
              <a:gd name="connsiteY53" fmla="*/ 92765 h 821634"/>
              <a:gd name="connsiteX54" fmla="*/ 4505739 w 5274365"/>
              <a:gd name="connsiteY54" fmla="*/ 172278 h 821634"/>
              <a:gd name="connsiteX55" fmla="*/ 4558747 w 5274365"/>
              <a:gd name="connsiteY55" fmla="*/ 198782 h 821634"/>
              <a:gd name="connsiteX56" fmla="*/ 4651513 w 5274365"/>
              <a:gd name="connsiteY56" fmla="*/ 225287 h 821634"/>
              <a:gd name="connsiteX57" fmla="*/ 4982817 w 5274365"/>
              <a:gd name="connsiteY57" fmla="*/ 212034 h 821634"/>
              <a:gd name="connsiteX58" fmla="*/ 5062330 w 5274365"/>
              <a:gd name="connsiteY58" fmla="*/ 159026 h 821634"/>
              <a:gd name="connsiteX59" fmla="*/ 5102087 w 5274365"/>
              <a:gd name="connsiteY59" fmla="*/ 145774 h 821634"/>
              <a:gd name="connsiteX60" fmla="*/ 5221356 w 5274365"/>
              <a:gd name="connsiteY60" fmla="*/ 79513 h 821634"/>
              <a:gd name="connsiteX61" fmla="*/ 5247861 w 5274365"/>
              <a:gd name="connsiteY61" fmla="*/ 53008 h 821634"/>
              <a:gd name="connsiteX62" fmla="*/ 5274365 w 5274365"/>
              <a:gd name="connsiteY62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274365" h="821634">
                <a:moveTo>
                  <a:pt x="0" y="808382"/>
                </a:moveTo>
                <a:cubicBezTo>
                  <a:pt x="8835" y="786295"/>
                  <a:pt x="16535" y="763720"/>
                  <a:pt x="26504" y="742121"/>
                </a:cubicBezTo>
                <a:cubicBezTo>
                  <a:pt x="43061" y="706247"/>
                  <a:pt x="79513" y="636104"/>
                  <a:pt x="79513" y="636104"/>
                </a:cubicBezTo>
                <a:cubicBezTo>
                  <a:pt x="83930" y="618434"/>
                  <a:pt x="82662" y="598250"/>
                  <a:pt x="92765" y="583095"/>
                </a:cubicBezTo>
                <a:cubicBezTo>
                  <a:pt x="110091" y="557105"/>
                  <a:pt x="136939" y="538921"/>
                  <a:pt x="159026" y="516834"/>
                </a:cubicBezTo>
                <a:cubicBezTo>
                  <a:pt x="176695" y="499165"/>
                  <a:pt x="198173" y="484617"/>
                  <a:pt x="212034" y="463826"/>
                </a:cubicBezTo>
                <a:cubicBezTo>
                  <a:pt x="220869" y="450574"/>
                  <a:pt x="226700" y="434724"/>
                  <a:pt x="238539" y="424069"/>
                </a:cubicBezTo>
                <a:cubicBezTo>
                  <a:pt x="324711" y="346514"/>
                  <a:pt x="312459" y="355255"/>
                  <a:pt x="384313" y="331304"/>
                </a:cubicBezTo>
                <a:cubicBezTo>
                  <a:pt x="397565" y="322469"/>
                  <a:pt x="411632" y="314749"/>
                  <a:pt x="424069" y="304800"/>
                </a:cubicBezTo>
                <a:cubicBezTo>
                  <a:pt x="433826" y="296995"/>
                  <a:pt x="439860" y="284723"/>
                  <a:pt x="450574" y="278295"/>
                </a:cubicBezTo>
                <a:cubicBezTo>
                  <a:pt x="464154" y="270147"/>
                  <a:pt x="533437" y="254266"/>
                  <a:pt x="543339" y="251791"/>
                </a:cubicBezTo>
                <a:cubicBezTo>
                  <a:pt x="644939" y="260626"/>
                  <a:pt x="746828" y="266605"/>
                  <a:pt x="848139" y="278295"/>
                </a:cubicBezTo>
                <a:cubicBezTo>
                  <a:pt x="862016" y="279896"/>
                  <a:pt x="875401" y="285300"/>
                  <a:pt x="887895" y="291547"/>
                </a:cubicBezTo>
                <a:cubicBezTo>
                  <a:pt x="932402" y="313801"/>
                  <a:pt x="1003247" y="385061"/>
                  <a:pt x="1020417" y="410817"/>
                </a:cubicBezTo>
                <a:lnTo>
                  <a:pt x="1073426" y="490330"/>
                </a:lnTo>
                <a:cubicBezTo>
                  <a:pt x="1082261" y="503582"/>
                  <a:pt x="1094893" y="514977"/>
                  <a:pt x="1099930" y="530087"/>
                </a:cubicBezTo>
                <a:cubicBezTo>
                  <a:pt x="1104347" y="543339"/>
                  <a:pt x="1106935" y="557349"/>
                  <a:pt x="1113182" y="569843"/>
                </a:cubicBezTo>
                <a:cubicBezTo>
                  <a:pt x="1120305" y="584089"/>
                  <a:pt x="1130429" y="596639"/>
                  <a:pt x="1139687" y="609600"/>
                </a:cubicBezTo>
                <a:cubicBezTo>
                  <a:pt x="1179064" y="664728"/>
                  <a:pt x="1168281" y="651445"/>
                  <a:pt x="1205947" y="689113"/>
                </a:cubicBezTo>
                <a:cubicBezTo>
                  <a:pt x="1210365" y="702365"/>
                  <a:pt x="1212013" y="716891"/>
                  <a:pt x="1219200" y="728869"/>
                </a:cubicBezTo>
                <a:cubicBezTo>
                  <a:pt x="1225628" y="739583"/>
                  <a:pt x="1235948" y="747569"/>
                  <a:pt x="1245704" y="755374"/>
                </a:cubicBezTo>
                <a:cubicBezTo>
                  <a:pt x="1276899" y="780330"/>
                  <a:pt x="1288054" y="784995"/>
                  <a:pt x="1325217" y="795130"/>
                </a:cubicBezTo>
                <a:cubicBezTo>
                  <a:pt x="1360360" y="804714"/>
                  <a:pt x="1431234" y="821634"/>
                  <a:pt x="1431234" y="821634"/>
                </a:cubicBezTo>
                <a:cubicBezTo>
                  <a:pt x="1572591" y="817217"/>
                  <a:pt x="1714743" y="824000"/>
                  <a:pt x="1855304" y="808382"/>
                </a:cubicBezTo>
                <a:cubicBezTo>
                  <a:pt x="1877256" y="805943"/>
                  <a:pt x="1889136" y="779584"/>
                  <a:pt x="1908313" y="768626"/>
                </a:cubicBezTo>
                <a:cubicBezTo>
                  <a:pt x="1920441" y="761696"/>
                  <a:pt x="1934817" y="759791"/>
                  <a:pt x="1948069" y="755374"/>
                </a:cubicBezTo>
                <a:cubicBezTo>
                  <a:pt x="1956904" y="746539"/>
                  <a:pt x="1964817" y="736674"/>
                  <a:pt x="1974574" y="728869"/>
                </a:cubicBezTo>
                <a:cubicBezTo>
                  <a:pt x="1987011" y="718920"/>
                  <a:pt x="2004134" y="714600"/>
                  <a:pt x="2014330" y="702365"/>
                </a:cubicBezTo>
                <a:cubicBezTo>
                  <a:pt x="2026977" y="687189"/>
                  <a:pt x="2030364" y="666108"/>
                  <a:pt x="2040834" y="649356"/>
                </a:cubicBezTo>
                <a:cubicBezTo>
                  <a:pt x="2069167" y="604023"/>
                  <a:pt x="2084207" y="592731"/>
                  <a:pt x="2120347" y="556591"/>
                </a:cubicBezTo>
                <a:cubicBezTo>
                  <a:pt x="2142238" y="469031"/>
                  <a:pt x="2116510" y="533305"/>
                  <a:pt x="2173356" y="463826"/>
                </a:cubicBezTo>
                <a:cubicBezTo>
                  <a:pt x="2227161" y="398064"/>
                  <a:pt x="2228828" y="363202"/>
                  <a:pt x="2292626" y="331304"/>
                </a:cubicBezTo>
                <a:cubicBezTo>
                  <a:pt x="2305120" y="325057"/>
                  <a:pt x="2319665" y="323832"/>
                  <a:pt x="2332382" y="318052"/>
                </a:cubicBezTo>
                <a:cubicBezTo>
                  <a:pt x="2368351" y="301702"/>
                  <a:pt x="2438400" y="265043"/>
                  <a:pt x="2438400" y="265043"/>
                </a:cubicBezTo>
                <a:cubicBezTo>
                  <a:pt x="2609664" y="299296"/>
                  <a:pt x="2530628" y="271401"/>
                  <a:pt x="2676939" y="344556"/>
                </a:cubicBezTo>
                <a:lnTo>
                  <a:pt x="2729947" y="371060"/>
                </a:lnTo>
                <a:cubicBezTo>
                  <a:pt x="2805045" y="483705"/>
                  <a:pt x="2681355" y="309216"/>
                  <a:pt x="2835965" y="463826"/>
                </a:cubicBezTo>
                <a:cubicBezTo>
                  <a:pt x="2865273" y="493134"/>
                  <a:pt x="2878578" y="511637"/>
                  <a:pt x="2915478" y="530087"/>
                </a:cubicBezTo>
                <a:cubicBezTo>
                  <a:pt x="2927972" y="536334"/>
                  <a:pt x="2941982" y="538922"/>
                  <a:pt x="2955234" y="543339"/>
                </a:cubicBezTo>
                <a:cubicBezTo>
                  <a:pt x="2964069" y="552174"/>
                  <a:pt x="2971343" y="562912"/>
                  <a:pt x="2981739" y="569843"/>
                </a:cubicBezTo>
                <a:cubicBezTo>
                  <a:pt x="2998176" y="580801"/>
                  <a:pt x="3016250" y="589410"/>
                  <a:pt x="3034747" y="596347"/>
                </a:cubicBezTo>
                <a:cubicBezTo>
                  <a:pt x="3067844" y="608759"/>
                  <a:pt x="3137623" y="617462"/>
                  <a:pt x="3167269" y="622852"/>
                </a:cubicBezTo>
                <a:cubicBezTo>
                  <a:pt x="3189430" y="626881"/>
                  <a:pt x="3211443" y="631687"/>
                  <a:pt x="3233530" y="636104"/>
                </a:cubicBezTo>
                <a:cubicBezTo>
                  <a:pt x="3321878" y="631687"/>
                  <a:pt x="3410799" y="633824"/>
                  <a:pt x="3498574" y="622852"/>
                </a:cubicBezTo>
                <a:cubicBezTo>
                  <a:pt x="3549131" y="616532"/>
                  <a:pt x="3555841" y="583215"/>
                  <a:pt x="3591339" y="556591"/>
                </a:cubicBezTo>
                <a:cubicBezTo>
                  <a:pt x="3611945" y="541136"/>
                  <a:pt x="3635084" y="529343"/>
                  <a:pt x="3657600" y="516834"/>
                </a:cubicBezTo>
                <a:cubicBezTo>
                  <a:pt x="3822394" y="425281"/>
                  <a:pt x="3633006" y="541906"/>
                  <a:pt x="3737113" y="463826"/>
                </a:cubicBezTo>
                <a:cubicBezTo>
                  <a:pt x="3762597" y="444713"/>
                  <a:pt x="3816626" y="410817"/>
                  <a:pt x="3816626" y="410817"/>
                </a:cubicBezTo>
                <a:cubicBezTo>
                  <a:pt x="3847575" y="348918"/>
                  <a:pt x="3852532" y="325035"/>
                  <a:pt x="3922643" y="278295"/>
                </a:cubicBezTo>
                <a:cubicBezTo>
                  <a:pt x="3961738" y="252233"/>
                  <a:pt x="3970267" y="250301"/>
                  <a:pt x="4002156" y="212034"/>
                </a:cubicBezTo>
                <a:cubicBezTo>
                  <a:pt x="4012352" y="199798"/>
                  <a:pt x="4018080" y="184182"/>
                  <a:pt x="4028661" y="172278"/>
                </a:cubicBezTo>
                <a:cubicBezTo>
                  <a:pt x="4056754" y="140674"/>
                  <a:pt x="4103622" y="88414"/>
                  <a:pt x="4147930" y="66260"/>
                </a:cubicBezTo>
                <a:cubicBezTo>
                  <a:pt x="4160424" y="60013"/>
                  <a:pt x="4174435" y="57425"/>
                  <a:pt x="4187687" y="53008"/>
                </a:cubicBezTo>
                <a:cubicBezTo>
                  <a:pt x="4258365" y="66260"/>
                  <a:pt x="4330578" y="73010"/>
                  <a:pt x="4399721" y="92765"/>
                </a:cubicBezTo>
                <a:cubicBezTo>
                  <a:pt x="4474792" y="114214"/>
                  <a:pt x="4453052" y="134644"/>
                  <a:pt x="4505739" y="172278"/>
                </a:cubicBezTo>
                <a:cubicBezTo>
                  <a:pt x="4521814" y="183760"/>
                  <a:pt x="4540589" y="191000"/>
                  <a:pt x="4558747" y="198782"/>
                </a:cubicBezTo>
                <a:cubicBezTo>
                  <a:pt x="4585359" y="210187"/>
                  <a:pt x="4624619" y="218563"/>
                  <a:pt x="4651513" y="225287"/>
                </a:cubicBezTo>
                <a:cubicBezTo>
                  <a:pt x="4761948" y="220869"/>
                  <a:pt x="4873704" y="229633"/>
                  <a:pt x="4982817" y="212034"/>
                </a:cubicBezTo>
                <a:cubicBezTo>
                  <a:pt x="5014265" y="206962"/>
                  <a:pt x="5032110" y="169099"/>
                  <a:pt x="5062330" y="159026"/>
                </a:cubicBezTo>
                <a:lnTo>
                  <a:pt x="5102087" y="145774"/>
                </a:lnTo>
                <a:cubicBezTo>
                  <a:pt x="5193223" y="85016"/>
                  <a:pt x="5151380" y="102838"/>
                  <a:pt x="5221356" y="79513"/>
                </a:cubicBezTo>
                <a:cubicBezTo>
                  <a:pt x="5230191" y="70678"/>
                  <a:pt x="5240930" y="63404"/>
                  <a:pt x="5247861" y="53008"/>
                </a:cubicBezTo>
                <a:cubicBezTo>
                  <a:pt x="5258819" y="36571"/>
                  <a:pt x="5274365" y="0"/>
                  <a:pt x="5274365" y="0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CE820B2-DE32-462D-93DF-B66E87341F52}"/>
              </a:ext>
            </a:extLst>
          </p:cNvPr>
          <p:cNvSpPr/>
          <p:nvPr/>
        </p:nvSpPr>
        <p:spPr>
          <a:xfrm>
            <a:off x="3051850" y="2187698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8A519B9-F29E-4052-B2D1-0E5940CDE222}"/>
              </a:ext>
            </a:extLst>
          </p:cNvPr>
          <p:cNvSpPr txBox="1"/>
          <p:nvPr/>
        </p:nvSpPr>
        <p:spPr>
          <a:xfrm>
            <a:off x="2932274" y="2306840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28FAD8F-6974-4E47-BCD1-A5061AD4D03F}"/>
              </a:ext>
            </a:extLst>
          </p:cNvPr>
          <p:cNvSpPr/>
          <p:nvPr/>
        </p:nvSpPr>
        <p:spPr>
          <a:xfrm>
            <a:off x="8377897" y="136606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BBE4A78-D746-404F-B702-2815265C87DF}"/>
              </a:ext>
            </a:extLst>
          </p:cNvPr>
          <p:cNvSpPr txBox="1"/>
          <p:nvPr/>
        </p:nvSpPr>
        <p:spPr>
          <a:xfrm>
            <a:off x="5460163" y="2187698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70B9EB0-5C68-401C-BA43-4BA19E1A2711}"/>
              </a:ext>
            </a:extLst>
          </p:cNvPr>
          <p:cNvSpPr txBox="1"/>
          <p:nvPr/>
        </p:nvSpPr>
        <p:spPr>
          <a:xfrm>
            <a:off x="242521" y="2863421"/>
            <a:ext cx="715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 Instead, </a:t>
            </a:r>
            <a:r>
              <a:rPr lang="en-US" sz="2800" dirty="0">
                <a:solidFill>
                  <a:srgbClr val="FF0000"/>
                </a:solidFill>
              </a:rPr>
              <a:t>each</a:t>
            </a:r>
            <a:r>
              <a:rPr lang="en-US" sz="2800" dirty="0"/>
              <a:t> vertex samples </a:t>
            </a:r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/2-length walk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3EAB2FD-ED54-4E36-B7FC-571F0BC2F056}"/>
              </a:ext>
            </a:extLst>
          </p:cNvPr>
          <p:cNvSpPr/>
          <p:nvPr/>
        </p:nvSpPr>
        <p:spPr>
          <a:xfrm>
            <a:off x="797962" y="3630116"/>
            <a:ext cx="2703443" cy="530138"/>
          </a:xfrm>
          <a:custGeom>
            <a:avLst/>
            <a:gdLst>
              <a:gd name="connsiteX0" fmla="*/ 0 w 2703443"/>
              <a:gd name="connsiteY0" fmla="*/ 477130 h 530138"/>
              <a:gd name="connsiteX1" fmla="*/ 79513 w 2703443"/>
              <a:gd name="connsiteY1" fmla="*/ 384364 h 530138"/>
              <a:gd name="connsiteX2" fmla="*/ 119269 w 2703443"/>
              <a:gd name="connsiteY2" fmla="*/ 357860 h 530138"/>
              <a:gd name="connsiteX3" fmla="*/ 159026 w 2703443"/>
              <a:gd name="connsiteY3" fmla="*/ 344608 h 530138"/>
              <a:gd name="connsiteX4" fmla="*/ 185530 w 2703443"/>
              <a:gd name="connsiteY4" fmla="*/ 304851 h 530138"/>
              <a:gd name="connsiteX5" fmla="*/ 331304 w 2703443"/>
              <a:gd name="connsiteY5" fmla="*/ 304851 h 530138"/>
              <a:gd name="connsiteX6" fmla="*/ 397565 w 2703443"/>
              <a:gd name="connsiteY6" fmla="*/ 357860 h 530138"/>
              <a:gd name="connsiteX7" fmla="*/ 437322 w 2703443"/>
              <a:gd name="connsiteY7" fmla="*/ 397617 h 530138"/>
              <a:gd name="connsiteX8" fmla="*/ 556591 w 2703443"/>
              <a:gd name="connsiteY8" fmla="*/ 463878 h 530138"/>
              <a:gd name="connsiteX9" fmla="*/ 662609 w 2703443"/>
              <a:gd name="connsiteY9" fmla="*/ 516886 h 530138"/>
              <a:gd name="connsiteX10" fmla="*/ 702365 w 2703443"/>
              <a:gd name="connsiteY10" fmla="*/ 530138 h 530138"/>
              <a:gd name="connsiteX11" fmla="*/ 1046922 w 2703443"/>
              <a:gd name="connsiteY11" fmla="*/ 503634 h 530138"/>
              <a:gd name="connsiteX12" fmla="*/ 1113182 w 2703443"/>
              <a:gd name="connsiteY12" fmla="*/ 450625 h 530138"/>
              <a:gd name="connsiteX13" fmla="*/ 1152939 w 2703443"/>
              <a:gd name="connsiteY13" fmla="*/ 437373 h 530138"/>
              <a:gd name="connsiteX14" fmla="*/ 1205948 w 2703443"/>
              <a:gd name="connsiteY14" fmla="*/ 397617 h 530138"/>
              <a:gd name="connsiteX15" fmla="*/ 1272209 w 2703443"/>
              <a:gd name="connsiteY15" fmla="*/ 344608 h 530138"/>
              <a:gd name="connsiteX16" fmla="*/ 1311965 w 2703443"/>
              <a:gd name="connsiteY16" fmla="*/ 331356 h 530138"/>
              <a:gd name="connsiteX17" fmla="*/ 1590261 w 2703443"/>
              <a:gd name="connsiteY17" fmla="*/ 291599 h 530138"/>
              <a:gd name="connsiteX18" fmla="*/ 1669774 w 2703443"/>
              <a:gd name="connsiteY18" fmla="*/ 304851 h 530138"/>
              <a:gd name="connsiteX19" fmla="*/ 1775791 w 2703443"/>
              <a:gd name="connsiteY19" fmla="*/ 357860 h 530138"/>
              <a:gd name="connsiteX20" fmla="*/ 1828800 w 2703443"/>
              <a:gd name="connsiteY20" fmla="*/ 371112 h 530138"/>
              <a:gd name="connsiteX21" fmla="*/ 1881809 w 2703443"/>
              <a:gd name="connsiteY21" fmla="*/ 397617 h 530138"/>
              <a:gd name="connsiteX22" fmla="*/ 2120348 w 2703443"/>
              <a:gd name="connsiteY22" fmla="*/ 371112 h 530138"/>
              <a:gd name="connsiteX23" fmla="*/ 2239617 w 2703443"/>
              <a:gd name="connsiteY23" fmla="*/ 331356 h 530138"/>
              <a:gd name="connsiteX24" fmla="*/ 2345635 w 2703443"/>
              <a:gd name="connsiteY24" fmla="*/ 304851 h 530138"/>
              <a:gd name="connsiteX25" fmla="*/ 2411896 w 2703443"/>
              <a:gd name="connsiteY25" fmla="*/ 238591 h 530138"/>
              <a:gd name="connsiteX26" fmla="*/ 2438400 w 2703443"/>
              <a:gd name="connsiteY26" fmla="*/ 198834 h 530138"/>
              <a:gd name="connsiteX27" fmla="*/ 2570922 w 2703443"/>
              <a:gd name="connsiteY27" fmla="*/ 92817 h 530138"/>
              <a:gd name="connsiteX28" fmla="*/ 2650435 w 2703443"/>
              <a:gd name="connsiteY28" fmla="*/ 26556 h 530138"/>
              <a:gd name="connsiteX29" fmla="*/ 2703443 w 2703443"/>
              <a:gd name="connsiteY29" fmla="*/ 51 h 53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03443" h="530138">
                <a:moveTo>
                  <a:pt x="0" y="477130"/>
                </a:moveTo>
                <a:cubicBezTo>
                  <a:pt x="14016" y="459609"/>
                  <a:pt x="53681" y="405030"/>
                  <a:pt x="79513" y="384364"/>
                </a:cubicBezTo>
                <a:cubicBezTo>
                  <a:pt x="91950" y="374414"/>
                  <a:pt x="105023" y="364983"/>
                  <a:pt x="119269" y="357860"/>
                </a:cubicBezTo>
                <a:cubicBezTo>
                  <a:pt x="131763" y="351613"/>
                  <a:pt x="145774" y="349025"/>
                  <a:pt x="159026" y="344608"/>
                </a:cubicBezTo>
                <a:cubicBezTo>
                  <a:pt x="167861" y="331356"/>
                  <a:pt x="173093" y="314801"/>
                  <a:pt x="185530" y="304851"/>
                </a:cubicBezTo>
                <a:cubicBezTo>
                  <a:pt x="221970" y="275699"/>
                  <a:pt x="306021" y="301691"/>
                  <a:pt x="331304" y="304851"/>
                </a:cubicBezTo>
                <a:cubicBezTo>
                  <a:pt x="408416" y="381963"/>
                  <a:pt x="297260" y="274272"/>
                  <a:pt x="397565" y="357860"/>
                </a:cubicBezTo>
                <a:cubicBezTo>
                  <a:pt x="411963" y="369858"/>
                  <a:pt x="422528" y="386111"/>
                  <a:pt x="437322" y="397617"/>
                </a:cubicBezTo>
                <a:cubicBezTo>
                  <a:pt x="505672" y="450778"/>
                  <a:pt x="496608" y="443882"/>
                  <a:pt x="556591" y="463878"/>
                </a:cubicBezTo>
                <a:cubicBezTo>
                  <a:pt x="602852" y="510137"/>
                  <a:pt x="571243" y="486431"/>
                  <a:pt x="662609" y="516886"/>
                </a:cubicBezTo>
                <a:lnTo>
                  <a:pt x="702365" y="530138"/>
                </a:lnTo>
                <a:cubicBezTo>
                  <a:pt x="817217" y="521303"/>
                  <a:pt x="932811" y="519373"/>
                  <a:pt x="1046922" y="503634"/>
                </a:cubicBezTo>
                <a:cubicBezTo>
                  <a:pt x="1081364" y="498883"/>
                  <a:pt x="1087740" y="465890"/>
                  <a:pt x="1113182" y="450625"/>
                </a:cubicBezTo>
                <a:cubicBezTo>
                  <a:pt x="1125160" y="443438"/>
                  <a:pt x="1139687" y="441790"/>
                  <a:pt x="1152939" y="437373"/>
                </a:cubicBezTo>
                <a:cubicBezTo>
                  <a:pt x="1170609" y="424121"/>
                  <a:pt x="1188980" y="411757"/>
                  <a:pt x="1205948" y="397617"/>
                </a:cubicBezTo>
                <a:cubicBezTo>
                  <a:pt x="1242931" y="366798"/>
                  <a:pt x="1223055" y="369185"/>
                  <a:pt x="1272209" y="344608"/>
                </a:cubicBezTo>
                <a:cubicBezTo>
                  <a:pt x="1284703" y="338361"/>
                  <a:pt x="1298713" y="335773"/>
                  <a:pt x="1311965" y="331356"/>
                </a:cubicBezTo>
                <a:cubicBezTo>
                  <a:pt x="1446733" y="241510"/>
                  <a:pt x="1359694" y="276228"/>
                  <a:pt x="1590261" y="291599"/>
                </a:cubicBezTo>
                <a:cubicBezTo>
                  <a:pt x="1616765" y="296016"/>
                  <a:pt x="1644469" y="295814"/>
                  <a:pt x="1669774" y="304851"/>
                </a:cubicBezTo>
                <a:cubicBezTo>
                  <a:pt x="1706982" y="318140"/>
                  <a:pt x="1737460" y="348278"/>
                  <a:pt x="1775791" y="357860"/>
                </a:cubicBezTo>
                <a:lnTo>
                  <a:pt x="1828800" y="371112"/>
                </a:lnTo>
                <a:cubicBezTo>
                  <a:pt x="1846470" y="379947"/>
                  <a:pt x="1862088" y="396457"/>
                  <a:pt x="1881809" y="397617"/>
                </a:cubicBezTo>
                <a:cubicBezTo>
                  <a:pt x="1974406" y="403064"/>
                  <a:pt x="2037554" y="387671"/>
                  <a:pt x="2120348" y="371112"/>
                </a:cubicBezTo>
                <a:cubicBezTo>
                  <a:pt x="2202087" y="330242"/>
                  <a:pt x="2144197" y="353376"/>
                  <a:pt x="2239617" y="331356"/>
                </a:cubicBezTo>
                <a:cubicBezTo>
                  <a:pt x="2275111" y="323165"/>
                  <a:pt x="2345635" y="304851"/>
                  <a:pt x="2345635" y="304851"/>
                </a:cubicBezTo>
                <a:cubicBezTo>
                  <a:pt x="2416314" y="198832"/>
                  <a:pt x="2323546" y="326941"/>
                  <a:pt x="2411896" y="238591"/>
                </a:cubicBezTo>
                <a:cubicBezTo>
                  <a:pt x="2423158" y="227329"/>
                  <a:pt x="2427745" y="210673"/>
                  <a:pt x="2438400" y="198834"/>
                </a:cubicBezTo>
                <a:cubicBezTo>
                  <a:pt x="2526379" y="101079"/>
                  <a:pt x="2494363" y="118336"/>
                  <a:pt x="2570922" y="92817"/>
                </a:cubicBezTo>
                <a:cubicBezTo>
                  <a:pt x="2608591" y="55146"/>
                  <a:pt x="2595301" y="65937"/>
                  <a:pt x="2650435" y="26556"/>
                </a:cubicBezTo>
                <a:cubicBezTo>
                  <a:pt x="2690972" y="-2399"/>
                  <a:pt x="2675067" y="51"/>
                  <a:pt x="2703443" y="51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9C2FCA7-0753-470A-9B2F-E39111978B72}"/>
              </a:ext>
            </a:extLst>
          </p:cNvPr>
          <p:cNvSpPr/>
          <p:nvPr/>
        </p:nvSpPr>
        <p:spPr>
          <a:xfrm>
            <a:off x="706522" y="4040662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FED50D-A098-493D-8741-876B946CD44D}"/>
              </a:ext>
            </a:extLst>
          </p:cNvPr>
          <p:cNvSpPr txBox="1"/>
          <p:nvPr/>
        </p:nvSpPr>
        <p:spPr>
          <a:xfrm>
            <a:off x="586946" y="4159804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EBEAF17-1818-40E4-8886-B97903411F31}"/>
              </a:ext>
            </a:extLst>
          </p:cNvPr>
          <p:cNvSpPr/>
          <p:nvPr/>
        </p:nvSpPr>
        <p:spPr>
          <a:xfrm>
            <a:off x="3501405" y="3509633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F7EA0C2-4277-4EEF-9A4F-D24CDB3200BC}"/>
              </a:ext>
            </a:extLst>
          </p:cNvPr>
          <p:cNvSpPr txBox="1"/>
          <p:nvPr/>
        </p:nvSpPr>
        <p:spPr>
          <a:xfrm>
            <a:off x="3381829" y="3628775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399F2D8-010E-4313-A9D2-F02B81B56363}"/>
              </a:ext>
            </a:extLst>
          </p:cNvPr>
          <p:cNvSpPr txBox="1"/>
          <p:nvPr/>
        </p:nvSpPr>
        <p:spPr>
          <a:xfrm>
            <a:off x="1926414" y="4159804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2811C73-5F79-46EA-82C2-A129825952AD}"/>
              </a:ext>
            </a:extLst>
          </p:cNvPr>
          <p:cNvSpPr/>
          <p:nvPr/>
        </p:nvSpPr>
        <p:spPr>
          <a:xfrm>
            <a:off x="4177938" y="423378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1B7E5EB-639A-4CA9-87AE-5C64E63EA6AB}"/>
              </a:ext>
            </a:extLst>
          </p:cNvPr>
          <p:cNvSpPr txBox="1"/>
          <p:nvPr/>
        </p:nvSpPr>
        <p:spPr>
          <a:xfrm>
            <a:off x="4058362" y="4352926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C490D273-0175-4612-B55C-91685945DBBB}"/>
              </a:ext>
            </a:extLst>
          </p:cNvPr>
          <p:cNvSpPr/>
          <p:nvPr/>
        </p:nvSpPr>
        <p:spPr>
          <a:xfrm>
            <a:off x="6758116" y="4209399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85A9123-4997-4CBD-B061-6E9D85FBF9A0}"/>
              </a:ext>
            </a:extLst>
          </p:cNvPr>
          <p:cNvSpPr txBox="1"/>
          <p:nvPr/>
        </p:nvSpPr>
        <p:spPr>
          <a:xfrm>
            <a:off x="6638540" y="4328541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CA6A969-30E0-488E-848D-8DB346B21A27}"/>
              </a:ext>
            </a:extLst>
          </p:cNvPr>
          <p:cNvSpPr txBox="1"/>
          <p:nvPr/>
        </p:nvSpPr>
        <p:spPr>
          <a:xfrm>
            <a:off x="5350266" y="4079035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1328845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1BCD5F5-9C6C-4973-9D64-0DA522884A7C}"/>
              </a:ext>
            </a:extLst>
          </p:cNvPr>
          <p:cNvSpPr/>
          <p:nvPr/>
        </p:nvSpPr>
        <p:spPr>
          <a:xfrm>
            <a:off x="4333461" y="3617843"/>
            <a:ext cx="2464904" cy="662609"/>
          </a:xfrm>
          <a:custGeom>
            <a:avLst/>
            <a:gdLst>
              <a:gd name="connsiteX0" fmla="*/ 0 w 2464904"/>
              <a:gd name="connsiteY0" fmla="*/ 662609 h 662609"/>
              <a:gd name="connsiteX1" fmla="*/ 26504 w 2464904"/>
              <a:gd name="connsiteY1" fmla="*/ 556592 h 662609"/>
              <a:gd name="connsiteX2" fmla="*/ 92765 w 2464904"/>
              <a:gd name="connsiteY2" fmla="*/ 490331 h 662609"/>
              <a:gd name="connsiteX3" fmla="*/ 106017 w 2464904"/>
              <a:gd name="connsiteY3" fmla="*/ 450574 h 662609"/>
              <a:gd name="connsiteX4" fmla="*/ 225287 w 2464904"/>
              <a:gd name="connsiteY4" fmla="*/ 384314 h 662609"/>
              <a:gd name="connsiteX5" fmla="*/ 278296 w 2464904"/>
              <a:gd name="connsiteY5" fmla="*/ 371061 h 662609"/>
              <a:gd name="connsiteX6" fmla="*/ 424069 w 2464904"/>
              <a:gd name="connsiteY6" fmla="*/ 384314 h 662609"/>
              <a:gd name="connsiteX7" fmla="*/ 463826 w 2464904"/>
              <a:gd name="connsiteY7" fmla="*/ 410818 h 662609"/>
              <a:gd name="connsiteX8" fmla="*/ 556591 w 2464904"/>
              <a:gd name="connsiteY8" fmla="*/ 477079 h 662609"/>
              <a:gd name="connsiteX9" fmla="*/ 728869 w 2464904"/>
              <a:gd name="connsiteY9" fmla="*/ 450574 h 662609"/>
              <a:gd name="connsiteX10" fmla="*/ 755374 w 2464904"/>
              <a:gd name="connsiteY10" fmla="*/ 424070 h 662609"/>
              <a:gd name="connsiteX11" fmla="*/ 821635 w 2464904"/>
              <a:gd name="connsiteY11" fmla="*/ 304800 h 662609"/>
              <a:gd name="connsiteX12" fmla="*/ 887896 w 2464904"/>
              <a:gd name="connsiteY12" fmla="*/ 225287 h 662609"/>
              <a:gd name="connsiteX13" fmla="*/ 927652 w 2464904"/>
              <a:gd name="connsiteY13" fmla="*/ 212035 h 662609"/>
              <a:gd name="connsiteX14" fmla="*/ 954156 w 2464904"/>
              <a:gd name="connsiteY14" fmla="*/ 172279 h 662609"/>
              <a:gd name="connsiteX15" fmla="*/ 1020417 w 2464904"/>
              <a:gd name="connsiteY15" fmla="*/ 119270 h 662609"/>
              <a:gd name="connsiteX16" fmla="*/ 1033669 w 2464904"/>
              <a:gd name="connsiteY16" fmla="*/ 79514 h 662609"/>
              <a:gd name="connsiteX17" fmla="*/ 1073426 w 2464904"/>
              <a:gd name="connsiteY17" fmla="*/ 53009 h 662609"/>
              <a:gd name="connsiteX18" fmla="*/ 1152939 w 2464904"/>
              <a:gd name="connsiteY18" fmla="*/ 0 h 662609"/>
              <a:gd name="connsiteX19" fmla="*/ 1205948 w 2464904"/>
              <a:gd name="connsiteY19" fmla="*/ 13253 h 662609"/>
              <a:gd name="connsiteX20" fmla="*/ 1245704 w 2464904"/>
              <a:gd name="connsiteY20" fmla="*/ 66261 h 662609"/>
              <a:gd name="connsiteX21" fmla="*/ 1311965 w 2464904"/>
              <a:gd name="connsiteY21" fmla="*/ 119270 h 662609"/>
              <a:gd name="connsiteX22" fmla="*/ 1351722 w 2464904"/>
              <a:gd name="connsiteY22" fmla="*/ 132522 h 662609"/>
              <a:gd name="connsiteX23" fmla="*/ 1417982 w 2464904"/>
              <a:gd name="connsiteY23" fmla="*/ 198783 h 662609"/>
              <a:gd name="connsiteX24" fmla="*/ 1457739 w 2464904"/>
              <a:gd name="connsiteY24" fmla="*/ 238540 h 662609"/>
              <a:gd name="connsiteX25" fmla="*/ 1497496 w 2464904"/>
              <a:gd name="connsiteY25" fmla="*/ 251792 h 662609"/>
              <a:gd name="connsiteX26" fmla="*/ 1709530 w 2464904"/>
              <a:gd name="connsiteY26" fmla="*/ 238540 h 662609"/>
              <a:gd name="connsiteX27" fmla="*/ 1749287 w 2464904"/>
              <a:gd name="connsiteY27" fmla="*/ 212035 h 662609"/>
              <a:gd name="connsiteX28" fmla="*/ 1789043 w 2464904"/>
              <a:gd name="connsiteY28" fmla="*/ 172279 h 662609"/>
              <a:gd name="connsiteX29" fmla="*/ 1855304 w 2464904"/>
              <a:gd name="connsiteY29" fmla="*/ 79514 h 662609"/>
              <a:gd name="connsiteX30" fmla="*/ 1895061 w 2464904"/>
              <a:gd name="connsiteY30" fmla="*/ 53009 h 662609"/>
              <a:gd name="connsiteX31" fmla="*/ 1921565 w 2464904"/>
              <a:gd name="connsiteY31" fmla="*/ 79514 h 662609"/>
              <a:gd name="connsiteX32" fmla="*/ 1934817 w 2464904"/>
              <a:gd name="connsiteY32" fmla="*/ 119270 h 662609"/>
              <a:gd name="connsiteX33" fmla="*/ 1961322 w 2464904"/>
              <a:gd name="connsiteY33" fmla="*/ 159027 h 662609"/>
              <a:gd name="connsiteX34" fmla="*/ 1974574 w 2464904"/>
              <a:gd name="connsiteY34" fmla="*/ 318053 h 662609"/>
              <a:gd name="connsiteX35" fmla="*/ 2001078 w 2464904"/>
              <a:gd name="connsiteY35" fmla="*/ 357809 h 662609"/>
              <a:gd name="connsiteX36" fmla="*/ 2067339 w 2464904"/>
              <a:gd name="connsiteY36" fmla="*/ 410818 h 662609"/>
              <a:gd name="connsiteX37" fmla="*/ 2107096 w 2464904"/>
              <a:gd name="connsiteY37" fmla="*/ 424070 h 662609"/>
              <a:gd name="connsiteX38" fmla="*/ 2186609 w 2464904"/>
              <a:gd name="connsiteY38" fmla="*/ 477079 h 662609"/>
              <a:gd name="connsiteX39" fmla="*/ 2279374 w 2464904"/>
              <a:gd name="connsiteY39" fmla="*/ 503583 h 662609"/>
              <a:gd name="connsiteX40" fmla="*/ 2372139 w 2464904"/>
              <a:gd name="connsiteY40" fmla="*/ 530087 h 662609"/>
              <a:gd name="connsiteX41" fmla="*/ 2411896 w 2464904"/>
              <a:gd name="connsiteY41" fmla="*/ 556592 h 662609"/>
              <a:gd name="connsiteX42" fmla="*/ 2425148 w 2464904"/>
              <a:gd name="connsiteY42" fmla="*/ 596348 h 662609"/>
              <a:gd name="connsiteX43" fmla="*/ 2451652 w 2464904"/>
              <a:gd name="connsiteY43" fmla="*/ 622853 h 662609"/>
              <a:gd name="connsiteX44" fmla="*/ 2464904 w 2464904"/>
              <a:gd name="connsiteY44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64904" h="662609">
                <a:moveTo>
                  <a:pt x="0" y="662609"/>
                </a:moveTo>
                <a:cubicBezTo>
                  <a:pt x="1058" y="657318"/>
                  <a:pt x="15390" y="571410"/>
                  <a:pt x="26504" y="556592"/>
                </a:cubicBezTo>
                <a:cubicBezTo>
                  <a:pt x="45245" y="531603"/>
                  <a:pt x="92765" y="490331"/>
                  <a:pt x="92765" y="490331"/>
                </a:cubicBezTo>
                <a:cubicBezTo>
                  <a:pt x="97182" y="477079"/>
                  <a:pt x="96139" y="460452"/>
                  <a:pt x="106017" y="450574"/>
                </a:cubicBezTo>
                <a:cubicBezTo>
                  <a:pt x="143986" y="412605"/>
                  <a:pt x="178626" y="397646"/>
                  <a:pt x="225287" y="384314"/>
                </a:cubicBezTo>
                <a:cubicBezTo>
                  <a:pt x="242800" y="379310"/>
                  <a:pt x="260626" y="375479"/>
                  <a:pt x="278296" y="371061"/>
                </a:cubicBezTo>
                <a:cubicBezTo>
                  <a:pt x="326887" y="375479"/>
                  <a:pt x="376361" y="374091"/>
                  <a:pt x="424069" y="384314"/>
                </a:cubicBezTo>
                <a:cubicBezTo>
                  <a:pt x="439643" y="387651"/>
                  <a:pt x="450865" y="401561"/>
                  <a:pt x="463826" y="410818"/>
                </a:cubicBezTo>
                <a:cubicBezTo>
                  <a:pt x="578934" y="493036"/>
                  <a:pt x="462866" y="414593"/>
                  <a:pt x="556591" y="477079"/>
                </a:cubicBezTo>
                <a:cubicBezTo>
                  <a:pt x="564254" y="476313"/>
                  <a:pt x="690658" y="473501"/>
                  <a:pt x="728869" y="450574"/>
                </a:cubicBezTo>
                <a:cubicBezTo>
                  <a:pt x="739583" y="444146"/>
                  <a:pt x="746539" y="432905"/>
                  <a:pt x="755374" y="424070"/>
                </a:cubicBezTo>
                <a:cubicBezTo>
                  <a:pt x="778699" y="354094"/>
                  <a:pt x="760878" y="395936"/>
                  <a:pt x="821635" y="304800"/>
                </a:cubicBezTo>
                <a:cubicBezTo>
                  <a:pt x="841192" y="275464"/>
                  <a:pt x="857285" y="245695"/>
                  <a:pt x="887896" y="225287"/>
                </a:cubicBezTo>
                <a:cubicBezTo>
                  <a:pt x="899519" y="217538"/>
                  <a:pt x="914400" y="216452"/>
                  <a:pt x="927652" y="212035"/>
                </a:cubicBezTo>
                <a:cubicBezTo>
                  <a:pt x="936487" y="198783"/>
                  <a:pt x="944207" y="184716"/>
                  <a:pt x="954156" y="172279"/>
                </a:cubicBezTo>
                <a:cubicBezTo>
                  <a:pt x="975737" y="145302"/>
                  <a:pt x="990897" y="138950"/>
                  <a:pt x="1020417" y="119270"/>
                </a:cubicBezTo>
                <a:cubicBezTo>
                  <a:pt x="1024834" y="106018"/>
                  <a:pt x="1024943" y="90422"/>
                  <a:pt x="1033669" y="79514"/>
                </a:cubicBezTo>
                <a:cubicBezTo>
                  <a:pt x="1043619" y="67077"/>
                  <a:pt x="1061190" y="63205"/>
                  <a:pt x="1073426" y="53009"/>
                </a:cubicBezTo>
                <a:cubicBezTo>
                  <a:pt x="1139605" y="-2140"/>
                  <a:pt x="1083070" y="23291"/>
                  <a:pt x="1152939" y="0"/>
                </a:cubicBezTo>
                <a:cubicBezTo>
                  <a:pt x="1170609" y="4418"/>
                  <a:pt x="1191127" y="2667"/>
                  <a:pt x="1205948" y="13253"/>
                </a:cubicBezTo>
                <a:cubicBezTo>
                  <a:pt x="1223921" y="26091"/>
                  <a:pt x="1231564" y="49294"/>
                  <a:pt x="1245704" y="66261"/>
                </a:cubicBezTo>
                <a:cubicBezTo>
                  <a:pt x="1263313" y="87391"/>
                  <a:pt x="1287509" y="107042"/>
                  <a:pt x="1311965" y="119270"/>
                </a:cubicBezTo>
                <a:cubicBezTo>
                  <a:pt x="1324459" y="125517"/>
                  <a:pt x="1338470" y="128105"/>
                  <a:pt x="1351722" y="132522"/>
                </a:cubicBezTo>
                <a:lnTo>
                  <a:pt x="1417982" y="198783"/>
                </a:lnTo>
                <a:cubicBezTo>
                  <a:pt x="1431234" y="212035"/>
                  <a:pt x="1439959" y="232614"/>
                  <a:pt x="1457739" y="238540"/>
                </a:cubicBezTo>
                <a:lnTo>
                  <a:pt x="1497496" y="251792"/>
                </a:lnTo>
                <a:cubicBezTo>
                  <a:pt x="1568174" y="247375"/>
                  <a:pt x="1639581" y="249585"/>
                  <a:pt x="1709530" y="238540"/>
                </a:cubicBezTo>
                <a:cubicBezTo>
                  <a:pt x="1725262" y="236056"/>
                  <a:pt x="1737051" y="222231"/>
                  <a:pt x="1749287" y="212035"/>
                </a:cubicBezTo>
                <a:cubicBezTo>
                  <a:pt x="1763684" y="200037"/>
                  <a:pt x="1777045" y="186676"/>
                  <a:pt x="1789043" y="172279"/>
                </a:cubicBezTo>
                <a:cubicBezTo>
                  <a:pt x="1826663" y="127135"/>
                  <a:pt x="1807567" y="127251"/>
                  <a:pt x="1855304" y="79514"/>
                </a:cubicBezTo>
                <a:cubicBezTo>
                  <a:pt x="1866566" y="68252"/>
                  <a:pt x="1881809" y="61844"/>
                  <a:pt x="1895061" y="53009"/>
                </a:cubicBezTo>
                <a:cubicBezTo>
                  <a:pt x="1903896" y="61844"/>
                  <a:pt x="1915137" y="68800"/>
                  <a:pt x="1921565" y="79514"/>
                </a:cubicBezTo>
                <a:cubicBezTo>
                  <a:pt x="1928752" y="91492"/>
                  <a:pt x="1928570" y="106776"/>
                  <a:pt x="1934817" y="119270"/>
                </a:cubicBezTo>
                <a:cubicBezTo>
                  <a:pt x="1941940" y="133516"/>
                  <a:pt x="1952487" y="145775"/>
                  <a:pt x="1961322" y="159027"/>
                </a:cubicBezTo>
                <a:cubicBezTo>
                  <a:pt x="1965739" y="212036"/>
                  <a:pt x="1964142" y="265894"/>
                  <a:pt x="1974574" y="318053"/>
                </a:cubicBezTo>
                <a:cubicBezTo>
                  <a:pt x="1977697" y="333671"/>
                  <a:pt x="1991129" y="345372"/>
                  <a:pt x="2001078" y="357809"/>
                </a:cubicBezTo>
                <a:cubicBezTo>
                  <a:pt x="2017514" y="378355"/>
                  <a:pt x="2044376" y="399337"/>
                  <a:pt x="2067339" y="410818"/>
                </a:cubicBezTo>
                <a:cubicBezTo>
                  <a:pt x="2079833" y="417065"/>
                  <a:pt x="2093844" y="419653"/>
                  <a:pt x="2107096" y="424070"/>
                </a:cubicBezTo>
                <a:cubicBezTo>
                  <a:pt x="2133600" y="441740"/>
                  <a:pt x="2155706" y="469353"/>
                  <a:pt x="2186609" y="477079"/>
                </a:cubicBezTo>
                <a:cubicBezTo>
                  <a:pt x="2352318" y="518506"/>
                  <a:pt x="2146293" y="465560"/>
                  <a:pt x="2279374" y="503583"/>
                </a:cubicBezTo>
                <a:cubicBezTo>
                  <a:pt x="2395855" y="536863"/>
                  <a:pt x="2276815" y="498313"/>
                  <a:pt x="2372139" y="530087"/>
                </a:cubicBezTo>
                <a:cubicBezTo>
                  <a:pt x="2385391" y="538922"/>
                  <a:pt x="2401946" y="544155"/>
                  <a:pt x="2411896" y="556592"/>
                </a:cubicBezTo>
                <a:cubicBezTo>
                  <a:pt x="2420622" y="567500"/>
                  <a:pt x="2417961" y="584370"/>
                  <a:pt x="2425148" y="596348"/>
                </a:cubicBezTo>
                <a:cubicBezTo>
                  <a:pt x="2431576" y="607062"/>
                  <a:pt x="2442817" y="614018"/>
                  <a:pt x="2451652" y="622853"/>
                </a:cubicBezTo>
                <a:lnTo>
                  <a:pt x="2464904" y="662609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27518DA-B65F-46FF-A563-C6D5DE02C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978"/>
            <a:ext cx="984425" cy="1013856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Stitching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10E73B6-2414-414F-AD6F-86057A45C7AA}"/>
              </a:ext>
            </a:extLst>
          </p:cNvPr>
          <p:cNvSpPr/>
          <p:nvPr/>
        </p:nvSpPr>
        <p:spPr>
          <a:xfrm>
            <a:off x="3143289" y="1425635"/>
            <a:ext cx="5274365" cy="821634"/>
          </a:xfrm>
          <a:custGeom>
            <a:avLst/>
            <a:gdLst>
              <a:gd name="connsiteX0" fmla="*/ 0 w 5274365"/>
              <a:gd name="connsiteY0" fmla="*/ 808382 h 821634"/>
              <a:gd name="connsiteX1" fmla="*/ 26504 w 5274365"/>
              <a:gd name="connsiteY1" fmla="*/ 742121 h 821634"/>
              <a:gd name="connsiteX2" fmla="*/ 79513 w 5274365"/>
              <a:gd name="connsiteY2" fmla="*/ 636104 h 821634"/>
              <a:gd name="connsiteX3" fmla="*/ 92765 w 5274365"/>
              <a:gd name="connsiteY3" fmla="*/ 583095 h 821634"/>
              <a:gd name="connsiteX4" fmla="*/ 159026 w 5274365"/>
              <a:gd name="connsiteY4" fmla="*/ 516834 h 821634"/>
              <a:gd name="connsiteX5" fmla="*/ 212034 w 5274365"/>
              <a:gd name="connsiteY5" fmla="*/ 463826 h 821634"/>
              <a:gd name="connsiteX6" fmla="*/ 238539 w 5274365"/>
              <a:gd name="connsiteY6" fmla="*/ 424069 h 821634"/>
              <a:gd name="connsiteX7" fmla="*/ 384313 w 5274365"/>
              <a:gd name="connsiteY7" fmla="*/ 331304 h 821634"/>
              <a:gd name="connsiteX8" fmla="*/ 424069 w 5274365"/>
              <a:gd name="connsiteY8" fmla="*/ 304800 h 821634"/>
              <a:gd name="connsiteX9" fmla="*/ 450574 w 5274365"/>
              <a:gd name="connsiteY9" fmla="*/ 278295 h 821634"/>
              <a:gd name="connsiteX10" fmla="*/ 543339 w 5274365"/>
              <a:gd name="connsiteY10" fmla="*/ 251791 h 821634"/>
              <a:gd name="connsiteX11" fmla="*/ 848139 w 5274365"/>
              <a:gd name="connsiteY11" fmla="*/ 278295 h 821634"/>
              <a:gd name="connsiteX12" fmla="*/ 887895 w 5274365"/>
              <a:gd name="connsiteY12" fmla="*/ 291547 h 821634"/>
              <a:gd name="connsiteX13" fmla="*/ 1020417 w 5274365"/>
              <a:gd name="connsiteY13" fmla="*/ 410817 h 821634"/>
              <a:gd name="connsiteX14" fmla="*/ 1073426 w 5274365"/>
              <a:gd name="connsiteY14" fmla="*/ 490330 h 821634"/>
              <a:gd name="connsiteX15" fmla="*/ 1099930 w 5274365"/>
              <a:gd name="connsiteY15" fmla="*/ 530087 h 821634"/>
              <a:gd name="connsiteX16" fmla="*/ 1113182 w 5274365"/>
              <a:gd name="connsiteY16" fmla="*/ 569843 h 821634"/>
              <a:gd name="connsiteX17" fmla="*/ 1139687 w 5274365"/>
              <a:gd name="connsiteY17" fmla="*/ 609600 h 821634"/>
              <a:gd name="connsiteX18" fmla="*/ 1205947 w 5274365"/>
              <a:gd name="connsiteY18" fmla="*/ 689113 h 821634"/>
              <a:gd name="connsiteX19" fmla="*/ 1219200 w 5274365"/>
              <a:gd name="connsiteY19" fmla="*/ 728869 h 821634"/>
              <a:gd name="connsiteX20" fmla="*/ 1245704 w 5274365"/>
              <a:gd name="connsiteY20" fmla="*/ 755374 h 821634"/>
              <a:gd name="connsiteX21" fmla="*/ 1325217 w 5274365"/>
              <a:gd name="connsiteY21" fmla="*/ 795130 h 821634"/>
              <a:gd name="connsiteX22" fmla="*/ 1431234 w 5274365"/>
              <a:gd name="connsiteY22" fmla="*/ 821634 h 821634"/>
              <a:gd name="connsiteX23" fmla="*/ 1855304 w 5274365"/>
              <a:gd name="connsiteY23" fmla="*/ 808382 h 821634"/>
              <a:gd name="connsiteX24" fmla="*/ 1908313 w 5274365"/>
              <a:gd name="connsiteY24" fmla="*/ 768626 h 821634"/>
              <a:gd name="connsiteX25" fmla="*/ 1948069 w 5274365"/>
              <a:gd name="connsiteY25" fmla="*/ 755374 h 821634"/>
              <a:gd name="connsiteX26" fmla="*/ 1974574 w 5274365"/>
              <a:gd name="connsiteY26" fmla="*/ 728869 h 821634"/>
              <a:gd name="connsiteX27" fmla="*/ 2014330 w 5274365"/>
              <a:gd name="connsiteY27" fmla="*/ 702365 h 821634"/>
              <a:gd name="connsiteX28" fmla="*/ 2040834 w 5274365"/>
              <a:gd name="connsiteY28" fmla="*/ 649356 h 821634"/>
              <a:gd name="connsiteX29" fmla="*/ 2120347 w 5274365"/>
              <a:gd name="connsiteY29" fmla="*/ 556591 h 821634"/>
              <a:gd name="connsiteX30" fmla="*/ 2173356 w 5274365"/>
              <a:gd name="connsiteY30" fmla="*/ 463826 h 821634"/>
              <a:gd name="connsiteX31" fmla="*/ 2292626 w 5274365"/>
              <a:gd name="connsiteY31" fmla="*/ 331304 h 821634"/>
              <a:gd name="connsiteX32" fmla="*/ 2332382 w 5274365"/>
              <a:gd name="connsiteY32" fmla="*/ 318052 h 821634"/>
              <a:gd name="connsiteX33" fmla="*/ 2438400 w 5274365"/>
              <a:gd name="connsiteY33" fmla="*/ 265043 h 821634"/>
              <a:gd name="connsiteX34" fmla="*/ 2676939 w 5274365"/>
              <a:gd name="connsiteY34" fmla="*/ 344556 h 821634"/>
              <a:gd name="connsiteX35" fmla="*/ 2729947 w 5274365"/>
              <a:gd name="connsiteY35" fmla="*/ 371060 h 821634"/>
              <a:gd name="connsiteX36" fmla="*/ 2835965 w 5274365"/>
              <a:gd name="connsiteY36" fmla="*/ 463826 h 821634"/>
              <a:gd name="connsiteX37" fmla="*/ 2915478 w 5274365"/>
              <a:gd name="connsiteY37" fmla="*/ 530087 h 821634"/>
              <a:gd name="connsiteX38" fmla="*/ 2955234 w 5274365"/>
              <a:gd name="connsiteY38" fmla="*/ 543339 h 821634"/>
              <a:gd name="connsiteX39" fmla="*/ 2981739 w 5274365"/>
              <a:gd name="connsiteY39" fmla="*/ 569843 h 821634"/>
              <a:gd name="connsiteX40" fmla="*/ 3034747 w 5274365"/>
              <a:gd name="connsiteY40" fmla="*/ 596347 h 821634"/>
              <a:gd name="connsiteX41" fmla="*/ 3167269 w 5274365"/>
              <a:gd name="connsiteY41" fmla="*/ 622852 h 821634"/>
              <a:gd name="connsiteX42" fmla="*/ 3233530 w 5274365"/>
              <a:gd name="connsiteY42" fmla="*/ 636104 h 821634"/>
              <a:gd name="connsiteX43" fmla="*/ 3498574 w 5274365"/>
              <a:gd name="connsiteY43" fmla="*/ 622852 h 821634"/>
              <a:gd name="connsiteX44" fmla="*/ 3591339 w 5274365"/>
              <a:gd name="connsiteY44" fmla="*/ 556591 h 821634"/>
              <a:gd name="connsiteX45" fmla="*/ 3657600 w 5274365"/>
              <a:gd name="connsiteY45" fmla="*/ 516834 h 821634"/>
              <a:gd name="connsiteX46" fmla="*/ 3737113 w 5274365"/>
              <a:gd name="connsiteY46" fmla="*/ 463826 h 821634"/>
              <a:gd name="connsiteX47" fmla="*/ 3816626 w 5274365"/>
              <a:gd name="connsiteY47" fmla="*/ 410817 h 821634"/>
              <a:gd name="connsiteX48" fmla="*/ 3922643 w 5274365"/>
              <a:gd name="connsiteY48" fmla="*/ 278295 h 821634"/>
              <a:gd name="connsiteX49" fmla="*/ 4002156 w 5274365"/>
              <a:gd name="connsiteY49" fmla="*/ 212034 h 821634"/>
              <a:gd name="connsiteX50" fmla="*/ 4028661 w 5274365"/>
              <a:gd name="connsiteY50" fmla="*/ 172278 h 821634"/>
              <a:gd name="connsiteX51" fmla="*/ 4147930 w 5274365"/>
              <a:gd name="connsiteY51" fmla="*/ 66260 h 821634"/>
              <a:gd name="connsiteX52" fmla="*/ 4187687 w 5274365"/>
              <a:gd name="connsiteY52" fmla="*/ 53008 h 821634"/>
              <a:gd name="connsiteX53" fmla="*/ 4399721 w 5274365"/>
              <a:gd name="connsiteY53" fmla="*/ 92765 h 821634"/>
              <a:gd name="connsiteX54" fmla="*/ 4505739 w 5274365"/>
              <a:gd name="connsiteY54" fmla="*/ 172278 h 821634"/>
              <a:gd name="connsiteX55" fmla="*/ 4558747 w 5274365"/>
              <a:gd name="connsiteY55" fmla="*/ 198782 h 821634"/>
              <a:gd name="connsiteX56" fmla="*/ 4651513 w 5274365"/>
              <a:gd name="connsiteY56" fmla="*/ 225287 h 821634"/>
              <a:gd name="connsiteX57" fmla="*/ 4982817 w 5274365"/>
              <a:gd name="connsiteY57" fmla="*/ 212034 h 821634"/>
              <a:gd name="connsiteX58" fmla="*/ 5062330 w 5274365"/>
              <a:gd name="connsiteY58" fmla="*/ 159026 h 821634"/>
              <a:gd name="connsiteX59" fmla="*/ 5102087 w 5274365"/>
              <a:gd name="connsiteY59" fmla="*/ 145774 h 821634"/>
              <a:gd name="connsiteX60" fmla="*/ 5221356 w 5274365"/>
              <a:gd name="connsiteY60" fmla="*/ 79513 h 821634"/>
              <a:gd name="connsiteX61" fmla="*/ 5247861 w 5274365"/>
              <a:gd name="connsiteY61" fmla="*/ 53008 h 821634"/>
              <a:gd name="connsiteX62" fmla="*/ 5274365 w 5274365"/>
              <a:gd name="connsiteY62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274365" h="821634">
                <a:moveTo>
                  <a:pt x="0" y="808382"/>
                </a:moveTo>
                <a:cubicBezTo>
                  <a:pt x="8835" y="786295"/>
                  <a:pt x="16535" y="763720"/>
                  <a:pt x="26504" y="742121"/>
                </a:cubicBezTo>
                <a:cubicBezTo>
                  <a:pt x="43061" y="706247"/>
                  <a:pt x="79513" y="636104"/>
                  <a:pt x="79513" y="636104"/>
                </a:cubicBezTo>
                <a:cubicBezTo>
                  <a:pt x="83930" y="618434"/>
                  <a:pt x="82662" y="598250"/>
                  <a:pt x="92765" y="583095"/>
                </a:cubicBezTo>
                <a:cubicBezTo>
                  <a:pt x="110091" y="557105"/>
                  <a:pt x="136939" y="538921"/>
                  <a:pt x="159026" y="516834"/>
                </a:cubicBezTo>
                <a:cubicBezTo>
                  <a:pt x="176695" y="499165"/>
                  <a:pt x="198173" y="484617"/>
                  <a:pt x="212034" y="463826"/>
                </a:cubicBezTo>
                <a:cubicBezTo>
                  <a:pt x="220869" y="450574"/>
                  <a:pt x="226700" y="434724"/>
                  <a:pt x="238539" y="424069"/>
                </a:cubicBezTo>
                <a:cubicBezTo>
                  <a:pt x="324711" y="346514"/>
                  <a:pt x="312459" y="355255"/>
                  <a:pt x="384313" y="331304"/>
                </a:cubicBezTo>
                <a:cubicBezTo>
                  <a:pt x="397565" y="322469"/>
                  <a:pt x="411632" y="314749"/>
                  <a:pt x="424069" y="304800"/>
                </a:cubicBezTo>
                <a:cubicBezTo>
                  <a:pt x="433826" y="296995"/>
                  <a:pt x="439860" y="284723"/>
                  <a:pt x="450574" y="278295"/>
                </a:cubicBezTo>
                <a:cubicBezTo>
                  <a:pt x="464154" y="270147"/>
                  <a:pt x="533437" y="254266"/>
                  <a:pt x="543339" y="251791"/>
                </a:cubicBezTo>
                <a:cubicBezTo>
                  <a:pt x="644939" y="260626"/>
                  <a:pt x="746828" y="266605"/>
                  <a:pt x="848139" y="278295"/>
                </a:cubicBezTo>
                <a:cubicBezTo>
                  <a:pt x="862016" y="279896"/>
                  <a:pt x="875401" y="285300"/>
                  <a:pt x="887895" y="291547"/>
                </a:cubicBezTo>
                <a:cubicBezTo>
                  <a:pt x="932402" y="313801"/>
                  <a:pt x="1003247" y="385061"/>
                  <a:pt x="1020417" y="410817"/>
                </a:cubicBezTo>
                <a:lnTo>
                  <a:pt x="1073426" y="490330"/>
                </a:lnTo>
                <a:cubicBezTo>
                  <a:pt x="1082261" y="503582"/>
                  <a:pt x="1094893" y="514977"/>
                  <a:pt x="1099930" y="530087"/>
                </a:cubicBezTo>
                <a:cubicBezTo>
                  <a:pt x="1104347" y="543339"/>
                  <a:pt x="1106935" y="557349"/>
                  <a:pt x="1113182" y="569843"/>
                </a:cubicBezTo>
                <a:cubicBezTo>
                  <a:pt x="1120305" y="584089"/>
                  <a:pt x="1130429" y="596639"/>
                  <a:pt x="1139687" y="609600"/>
                </a:cubicBezTo>
                <a:cubicBezTo>
                  <a:pt x="1179064" y="664728"/>
                  <a:pt x="1168281" y="651445"/>
                  <a:pt x="1205947" y="689113"/>
                </a:cubicBezTo>
                <a:cubicBezTo>
                  <a:pt x="1210365" y="702365"/>
                  <a:pt x="1212013" y="716891"/>
                  <a:pt x="1219200" y="728869"/>
                </a:cubicBezTo>
                <a:cubicBezTo>
                  <a:pt x="1225628" y="739583"/>
                  <a:pt x="1235948" y="747569"/>
                  <a:pt x="1245704" y="755374"/>
                </a:cubicBezTo>
                <a:cubicBezTo>
                  <a:pt x="1276899" y="780330"/>
                  <a:pt x="1288054" y="784995"/>
                  <a:pt x="1325217" y="795130"/>
                </a:cubicBezTo>
                <a:cubicBezTo>
                  <a:pt x="1360360" y="804714"/>
                  <a:pt x="1431234" y="821634"/>
                  <a:pt x="1431234" y="821634"/>
                </a:cubicBezTo>
                <a:cubicBezTo>
                  <a:pt x="1572591" y="817217"/>
                  <a:pt x="1714743" y="824000"/>
                  <a:pt x="1855304" y="808382"/>
                </a:cubicBezTo>
                <a:cubicBezTo>
                  <a:pt x="1877256" y="805943"/>
                  <a:pt x="1889136" y="779584"/>
                  <a:pt x="1908313" y="768626"/>
                </a:cubicBezTo>
                <a:cubicBezTo>
                  <a:pt x="1920441" y="761696"/>
                  <a:pt x="1934817" y="759791"/>
                  <a:pt x="1948069" y="755374"/>
                </a:cubicBezTo>
                <a:cubicBezTo>
                  <a:pt x="1956904" y="746539"/>
                  <a:pt x="1964817" y="736674"/>
                  <a:pt x="1974574" y="728869"/>
                </a:cubicBezTo>
                <a:cubicBezTo>
                  <a:pt x="1987011" y="718920"/>
                  <a:pt x="2004134" y="714600"/>
                  <a:pt x="2014330" y="702365"/>
                </a:cubicBezTo>
                <a:cubicBezTo>
                  <a:pt x="2026977" y="687189"/>
                  <a:pt x="2030364" y="666108"/>
                  <a:pt x="2040834" y="649356"/>
                </a:cubicBezTo>
                <a:cubicBezTo>
                  <a:pt x="2069167" y="604023"/>
                  <a:pt x="2084207" y="592731"/>
                  <a:pt x="2120347" y="556591"/>
                </a:cubicBezTo>
                <a:cubicBezTo>
                  <a:pt x="2142238" y="469031"/>
                  <a:pt x="2116510" y="533305"/>
                  <a:pt x="2173356" y="463826"/>
                </a:cubicBezTo>
                <a:cubicBezTo>
                  <a:pt x="2227161" y="398064"/>
                  <a:pt x="2228828" y="363202"/>
                  <a:pt x="2292626" y="331304"/>
                </a:cubicBezTo>
                <a:cubicBezTo>
                  <a:pt x="2305120" y="325057"/>
                  <a:pt x="2319665" y="323832"/>
                  <a:pt x="2332382" y="318052"/>
                </a:cubicBezTo>
                <a:cubicBezTo>
                  <a:pt x="2368351" y="301702"/>
                  <a:pt x="2438400" y="265043"/>
                  <a:pt x="2438400" y="265043"/>
                </a:cubicBezTo>
                <a:cubicBezTo>
                  <a:pt x="2609664" y="299296"/>
                  <a:pt x="2530628" y="271401"/>
                  <a:pt x="2676939" y="344556"/>
                </a:cubicBezTo>
                <a:lnTo>
                  <a:pt x="2729947" y="371060"/>
                </a:lnTo>
                <a:cubicBezTo>
                  <a:pt x="2805045" y="483705"/>
                  <a:pt x="2681355" y="309216"/>
                  <a:pt x="2835965" y="463826"/>
                </a:cubicBezTo>
                <a:cubicBezTo>
                  <a:pt x="2865273" y="493134"/>
                  <a:pt x="2878578" y="511637"/>
                  <a:pt x="2915478" y="530087"/>
                </a:cubicBezTo>
                <a:cubicBezTo>
                  <a:pt x="2927972" y="536334"/>
                  <a:pt x="2941982" y="538922"/>
                  <a:pt x="2955234" y="543339"/>
                </a:cubicBezTo>
                <a:cubicBezTo>
                  <a:pt x="2964069" y="552174"/>
                  <a:pt x="2971343" y="562912"/>
                  <a:pt x="2981739" y="569843"/>
                </a:cubicBezTo>
                <a:cubicBezTo>
                  <a:pt x="2998176" y="580801"/>
                  <a:pt x="3016250" y="589410"/>
                  <a:pt x="3034747" y="596347"/>
                </a:cubicBezTo>
                <a:cubicBezTo>
                  <a:pt x="3067844" y="608759"/>
                  <a:pt x="3137623" y="617462"/>
                  <a:pt x="3167269" y="622852"/>
                </a:cubicBezTo>
                <a:cubicBezTo>
                  <a:pt x="3189430" y="626881"/>
                  <a:pt x="3211443" y="631687"/>
                  <a:pt x="3233530" y="636104"/>
                </a:cubicBezTo>
                <a:cubicBezTo>
                  <a:pt x="3321878" y="631687"/>
                  <a:pt x="3410799" y="633824"/>
                  <a:pt x="3498574" y="622852"/>
                </a:cubicBezTo>
                <a:cubicBezTo>
                  <a:pt x="3549131" y="616532"/>
                  <a:pt x="3555841" y="583215"/>
                  <a:pt x="3591339" y="556591"/>
                </a:cubicBezTo>
                <a:cubicBezTo>
                  <a:pt x="3611945" y="541136"/>
                  <a:pt x="3635084" y="529343"/>
                  <a:pt x="3657600" y="516834"/>
                </a:cubicBezTo>
                <a:cubicBezTo>
                  <a:pt x="3822394" y="425281"/>
                  <a:pt x="3633006" y="541906"/>
                  <a:pt x="3737113" y="463826"/>
                </a:cubicBezTo>
                <a:cubicBezTo>
                  <a:pt x="3762597" y="444713"/>
                  <a:pt x="3816626" y="410817"/>
                  <a:pt x="3816626" y="410817"/>
                </a:cubicBezTo>
                <a:cubicBezTo>
                  <a:pt x="3847575" y="348918"/>
                  <a:pt x="3852532" y="325035"/>
                  <a:pt x="3922643" y="278295"/>
                </a:cubicBezTo>
                <a:cubicBezTo>
                  <a:pt x="3961738" y="252233"/>
                  <a:pt x="3970267" y="250301"/>
                  <a:pt x="4002156" y="212034"/>
                </a:cubicBezTo>
                <a:cubicBezTo>
                  <a:pt x="4012352" y="199798"/>
                  <a:pt x="4018080" y="184182"/>
                  <a:pt x="4028661" y="172278"/>
                </a:cubicBezTo>
                <a:cubicBezTo>
                  <a:pt x="4056754" y="140674"/>
                  <a:pt x="4103622" y="88414"/>
                  <a:pt x="4147930" y="66260"/>
                </a:cubicBezTo>
                <a:cubicBezTo>
                  <a:pt x="4160424" y="60013"/>
                  <a:pt x="4174435" y="57425"/>
                  <a:pt x="4187687" y="53008"/>
                </a:cubicBezTo>
                <a:cubicBezTo>
                  <a:pt x="4258365" y="66260"/>
                  <a:pt x="4330578" y="73010"/>
                  <a:pt x="4399721" y="92765"/>
                </a:cubicBezTo>
                <a:cubicBezTo>
                  <a:pt x="4474792" y="114214"/>
                  <a:pt x="4453052" y="134644"/>
                  <a:pt x="4505739" y="172278"/>
                </a:cubicBezTo>
                <a:cubicBezTo>
                  <a:pt x="4521814" y="183760"/>
                  <a:pt x="4540589" y="191000"/>
                  <a:pt x="4558747" y="198782"/>
                </a:cubicBezTo>
                <a:cubicBezTo>
                  <a:pt x="4585359" y="210187"/>
                  <a:pt x="4624619" y="218563"/>
                  <a:pt x="4651513" y="225287"/>
                </a:cubicBezTo>
                <a:cubicBezTo>
                  <a:pt x="4761948" y="220869"/>
                  <a:pt x="4873704" y="229633"/>
                  <a:pt x="4982817" y="212034"/>
                </a:cubicBezTo>
                <a:cubicBezTo>
                  <a:pt x="5014265" y="206962"/>
                  <a:pt x="5032110" y="169099"/>
                  <a:pt x="5062330" y="159026"/>
                </a:cubicBezTo>
                <a:lnTo>
                  <a:pt x="5102087" y="145774"/>
                </a:lnTo>
                <a:cubicBezTo>
                  <a:pt x="5193223" y="85016"/>
                  <a:pt x="5151380" y="102838"/>
                  <a:pt x="5221356" y="79513"/>
                </a:cubicBezTo>
                <a:cubicBezTo>
                  <a:pt x="5230191" y="70678"/>
                  <a:pt x="5240930" y="63404"/>
                  <a:pt x="5247861" y="53008"/>
                </a:cubicBezTo>
                <a:cubicBezTo>
                  <a:pt x="5258819" y="36571"/>
                  <a:pt x="5274365" y="0"/>
                  <a:pt x="5274365" y="0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CE820B2-DE32-462D-93DF-B66E87341F52}"/>
              </a:ext>
            </a:extLst>
          </p:cNvPr>
          <p:cNvSpPr/>
          <p:nvPr/>
        </p:nvSpPr>
        <p:spPr>
          <a:xfrm>
            <a:off x="3051850" y="2187698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8A519B9-F29E-4052-B2D1-0E5940CDE222}"/>
              </a:ext>
            </a:extLst>
          </p:cNvPr>
          <p:cNvSpPr txBox="1"/>
          <p:nvPr/>
        </p:nvSpPr>
        <p:spPr>
          <a:xfrm>
            <a:off x="2932274" y="2306840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28FAD8F-6974-4E47-BCD1-A5061AD4D03F}"/>
              </a:ext>
            </a:extLst>
          </p:cNvPr>
          <p:cNvSpPr/>
          <p:nvPr/>
        </p:nvSpPr>
        <p:spPr>
          <a:xfrm>
            <a:off x="8377897" y="136606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BBE4A78-D746-404F-B702-2815265C87DF}"/>
              </a:ext>
            </a:extLst>
          </p:cNvPr>
          <p:cNvSpPr txBox="1"/>
          <p:nvPr/>
        </p:nvSpPr>
        <p:spPr>
          <a:xfrm>
            <a:off x="5460163" y="2187698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70B9EB0-5C68-401C-BA43-4BA19E1A2711}"/>
              </a:ext>
            </a:extLst>
          </p:cNvPr>
          <p:cNvSpPr txBox="1"/>
          <p:nvPr/>
        </p:nvSpPr>
        <p:spPr>
          <a:xfrm>
            <a:off x="242521" y="2863421"/>
            <a:ext cx="715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 Instead, </a:t>
            </a:r>
            <a:r>
              <a:rPr lang="en-US" sz="2800" dirty="0">
                <a:solidFill>
                  <a:srgbClr val="FF0000"/>
                </a:solidFill>
              </a:rPr>
              <a:t>each</a:t>
            </a:r>
            <a:r>
              <a:rPr lang="en-US" sz="2800" dirty="0"/>
              <a:t> vertex samples </a:t>
            </a:r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/2-length walk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3EAB2FD-ED54-4E36-B7FC-571F0BC2F056}"/>
              </a:ext>
            </a:extLst>
          </p:cNvPr>
          <p:cNvSpPr/>
          <p:nvPr/>
        </p:nvSpPr>
        <p:spPr>
          <a:xfrm>
            <a:off x="797962" y="3630116"/>
            <a:ext cx="2703443" cy="530138"/>
          </a:xfrm>
          <a:custGeom>
            <a:avLst/>
            <a:gdLst>
              <a:gd name="connsiteX0" fmla="*/ 0 w 2703443"/>
              <a:gd name="connsiteY0" fmla="*/ 477130 h 530138"/>
              <a:gd name="connsiteX1" fmla="*/ 79513 w 2703443"/>
              <a:gd name="connsiteY1" fmla="*/ 384364 h 530138"/>
              <a:gd name="connsiteX2" fmla="*/ 119269 w 2703443"/>
              <a:gd name="connsiteY2" fmla="*/ 357860 h 530138"/>
              <a:gd name="connsiteX3" fmla="*/ 159026 w 2703443"/>
              <a:gd name="connsiteY3" fmla="*/ 344608 h 530138"/>
              <a:gd name="connsiteX4" fmla="*/ 185530 w 2703443"/>
              <a:gd name="connsiteY4" fmla="*/ 304851 h 530138"/>
              <a:gd name="connsiteX5" fmla="*/ 331304 w 2703443"/>
              <a:gd name="connsiteY5" fmla="*/ 304851 h 530138"/>
              <a:gd name="connsiteX6" fmla="*/ 397565 w 2703443"/>
              <a:gd name="connsiteY6" fmla="*/ 357860 h 530138"/>
              <a:gd name="connsiteX7" fmla="*/ 437322 w 2703443"/>
              <a:gd name="connsiteY7" fmla="*/ 397617 h 530138"/>
              <a:gd name="connsiteX8" fmla="*/ 556591 w 2703443"/>
              <a:gd name="connsiteY8" fmla="*/ 463878 h 530138"/>
              <a:gd name="connsiteX9" fmla="*/ 662609 w 2703443"/>
              <a:gd name="connsiteY9" fmla="*/ 516886 h 530138"/>
              <a:gd name="connsiteX10" fmla="*/ 702365 w 2703443"/>
              <a:gd name="connsiteY10" fmla="*/ 530138 h 530138"/>
              <a:gd name="connsiteX11" fmla="*/ 1046922 w 2703443"/>
              <a:gd name="connsiteY11" fmla="*/ 503634 h 530138"/>
              <a:gd name="connsiteX12" fmla="*/ 1113182 w 2703443"/>
              <a:gd name="connsiteY12" fmla="*/ 450625 h 530138"/>
              <a:gd name="connsiteX13" fmla="*/ 1152939 w 2703443"/>
              <a:gd name="connsiteY13" fmla="*/ 437373 h 530138"/>
              <a:gd name="connsiteX14" fmla="*/ 1205948 w 2703443"/>
              <a:gd name="connsiteY14" fmla="*/ 397617 h 530138"/>
              <a:gd name="connsiteX15" fmla="*/ 1272209 w 2703443"/>
              <a:gd name="connsiteY15" fmla="*/ 344608 h 530138"/>
              <a:gd name="connsiteX16" fmla="*/ 1311965 w 2703443"/>
              <a:gd name="connsiteY16" fmla="*/ 331356 h 530138"/>
              <a:gd name="connsiteX17" fmla="*/ 1590261 w 2703443"/>
              <a:gd name="connsiteY17" fmla="*/ 291599 h 530138"/>
              <a:gd name="connsiteX18" fmla="*/ 1669774 w 2703443"/>
              <a:gd name="connsiteY18" fmla="*/ 304851 h 530138"/>
              <a:gd name="connsiteX19" fmla="*/ 1775791 w 2703443"/>
              <a:gd name="connsiteY19" fmla="*/ 357860 h 530138"/>
              <a:gd name="connsiteX20" fmla="*/ 1828800 w 2703443"/>
              <a:gd name="connsiteY20" fmla="*/ 371112 h 530138"/>
              <a:gd name="connsiteX21" fmla="*/ 1881809 w 2703443"/>
              <a:gd name="connsiteY21" fmla="*/ 397617 h 530138"/>
              <a:gd name="connsiteX22" fmla="*/ 2120348 w 2703443"/>
              <a:gd name="connsiteY22" fmla="*/ 371112 h 530138"/>
              <a:gd name="connsiteX23" fmla="*/ 2239617 w 2703443"/>
              <a:gd name="connsiteY23" fmla="*/ 331356 h 530138"/>
              <a:gd name="connsiteX24" fmla="*/ 2345635 w 2703443"/>
              <a:gd name="connsiteY24" fmla="*/ 304851 h 530138"/>
              <a:gd name="connsiteX25" fmla="*/ 2411896 w 2703443"/>
              <a:gd name="connsiteY25" fmla="*/ 238591 h 530138"/>
              <a:gd name="connsiteX26" fmla="*/ 2438400 w 2703443"/>
              <a:gd name="connsiteY26" fmla="*/ 198834 h 530138"/>
              <a:gd name="connsiteX27" fmla="*/ 2570922 w 2703443"/>
              <a:gd name="connsiteY27" fmla="*/ 92817 h 530138"/>
              <a:gd name="connsiteX28" fmla="*/ 2650435 w 2703443"/>
              <a:gd name="connsiteY28" fmla="*/ 26556 h 530138"/>
              <a:gd name="connsiteX29" fmla="*/ 2703443 w 2703443"/>
              <a:gd name="connsiteY29" fmla="*/ 51 h 53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03443" h="530138">
                <a:moveTo>
                  <a:pt x="0" y="477130"/>
                </a:moveTo>
                <a:cubicBezTo>
                  <a:pt x="14016" y="459609"/>
                  <a:pt x="53681" y="405030"/>
                  <a:pt x="79513" y="384364"/>
                </a:cubicBezTo>
                <a:cubicBezTo>
                  <a:pt x="91950" y="374414"/>
                  <a:pt x="105023" y="364983"/>
                  <a:pt x="119269" y="357860"/>
                </a:cubicBezTo>
                <a:cubicBezTo>
                  <a:pt x="131763" y="351613"/>
                  <a:pt x="145774" y="349025"/>
                  <a:pt x="159026" y="344608"/>
                </a:cubicBezTo>
                <a:cubicBezTo>
                  <a:pt x="167861" y="331356"/>
                  <a:pt x="173093" y="314801"/>
                  <a:pt x="185530" y="304851"/>
                </a:cubicBezTo>
                <a:cubicBezTo>
                  <a:pt x="221970" y="275699"/>
                  <a:pt x="306021" y="301691"/>
                  <a:pt x="331304" y="304851"/>
                </a:cubicBezTo>
                <a:cubicBezTo>
                  <a:pt x="408416" y="381963"/>
                  <a:pt x="297260" y="274272"/>
                  <a:pt x="397565" y="357860"/>
                </a:cubicBezTo>
                <a:cubicBezTo>
                  <a:pt x="411963" y="369858"/>
                  <a:pt x="422528" y="386111"/>
                  <a:pt x="437322" y="397617"/>
                </a:cubicBezTo>
                <a:cubicBezTo>
                  <a:pt x="505672" y="450778"/>
                  <a:pt x="496608" y="443882"/>
                  <a:pt x="556591" y="463878"/>
                </a:cubicBezTo>
                <a:cubicBezTo>
                  <a:pt x="602852" y="510137"/>
                  <a:pt x="571243" y="486431"/>
                  <a:pt x="662609" y="516886"/>
                </a:cubicBezTo>
                <a:lnTo>
                  <a:pt x="702365" y="530138"/>
                </a:lnTo>
                <a:cubicBezTo>
                  <a:pt x="817217" y="521303"/>
                  <a:pt x="932811" y="519373"/>
                  <a:pt x="1046922" y="503634"/>
                </a:cubicBezTo>
                <a:cubicBezTo>
                  <a:pt x="1081364" y="498883"/>
                  <a:pt x="1087740" y="465890"/>
                  <a:pt x="1113182" y="450625"/>
                </a:cubicBezTo>
                <a:cubicBezTo>
                  <a:pt x="1125160" y="443438"/>
                  <a:pt x="1139687" y="441790"/>
                  <a:pt x="1152939" y="437373"/>
                </a:cubicBezTo>
                <a:cubicBezTo>
                  <a:pt x="1170609" y="424121"/>
                  <a:pt x="1188980" y="411757"/>
                  <a:pt x="1205948" y="397617"/>
                </a:cubicBezTo>
                <a:cubicBezTo>
                  <a:pt x="1242931" y="366798"/>
                  <a:pt x="1223055" y="369185"/>
                  <a:pt x="1272209" y="344608"/>
                </a:cubicBezTo>
                <a:cubicBezTo>
                  <a:pt x="1284703" y="338361"/>
                  <a:pt x="1298713" y="335773"/>
                  <a:pt x="1311965" y="331356"/>
                </a:cubicBezTo>
                <a:cubicBezTo>
                  <a:pt x="1446733" y="241510"/>
                  <a:pt x="1359694" y="276228"/>
                  <a:pt x="1590261" y="291599"/>
                </a:cubicBezTo>
                <a:cubicBezTo>
                  <a:pt x="1616765" y="296016"/>
                  <a:pt x="1644469" y="295814"/>
                  <a:pt x="1669774" y="304851"/>
                </a:cubicBezTo>
                <a:cubicBezTo>
                  <a:pt x="1706982" y="318140"/>
                  <a:pt x="1737460" y="348278"/>
                  <a:pt x="1775791" y="357860"/>
                </a:cubicBezTo>
                <a:lnTo>
                  <a:pt x="1828800" y="371112"/>
                </a:lnTo>
                <a:cubicBezTo>
                  <a:pt x="1846470" y="379947"/>
                  <a:pt x="1862088" y="396457"/>
                  <a:pt x="1881809" y="397617"/>
                </a:cubicBezTo>
                <a:cubicBezTo>
                  <a:pt x="1974406" y="403064"/>
                  <a:pt x="2037554" y="387671"/>
                  <a:pt x="2120348" y="371112"/>
                </a:cubicBezTo>
                <a:cubicBezTo>
                  <a:pt x="2202087" y="330242"/>
                  <a:pt x="2144197" y="353376"/>
                  <a:pt x="2239617" y="331356"/>
                </a:cubicBezTo>
                <a:cubicBezTo>
                  <a:pt x="2275111" y="323165"/>
                  <a:pt x="2345635" y="304851"/>
                  <a:pt x="2345635" y="304851"/>
                </a:cubicBezTo>
                <a:cubicBezTo>
                  <a:pt x="2416314" y="198832"/>
                  <a:pt x="2323546" y="326941"/>
                  <a:pt x="2411896" y="238591"/>
                </a:cubicBezTo>
                <a:cubicBezTo>
                  <a:pt x="2423158" y="227329"/>
                  <a:pt x="2427745" y="210673"/>
                  <a:pt x="2438400" y="198834"/>
                </a:cubicBezTo>
                <a:cubicBezTo>
                  <a:pt x="2526379" y="101079"/>
                  <a:pt x="2494363" y="118336"/>
                  <a:pt x="2570922" y="92817"/>
                </a:cubicBezTo>
                <a:cubicBezTo>
                  <a:pt x="2608591" y="55146"/>
                  <a:pt x="2595301" y="65937"/>
                  <a:pt x="2650435" y="26556"/>
                </a:cubicBezTo>
                <a:cubicBezTo>
                  <a:pt x="2690972" y="-2399"/>
                  <a:pt x="2675067" y="51"/>
                  <a:pt x="2703443" y="51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9C2FCA7-0753-470A-9B2F-E39111978B72}"/>
              </a:ext>
            </a:extLst>
          </p:cNvPr>
          <p:cNvSpPr/>
          <p:nvPr/>
        </p:nvSpPr>
        <p:spPr>
          <a:xfrm>
            <a:off x="706522" y="4040662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FED50D-A098-493D-8741-876B946CD44D}"/>
              </a:ext>
            </a:extLst>
          </p:cNvPr>
          <p:cNvSpPr txBox="1"/>
          <p:nvPr/>
        </p:nvSpPr>
        <p:spPr>
          <a:xfrm>
            <a:off x="586946" y="4159804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EBEAF17-1818-40E4-8886-B97903411F31}"/>
              </a:ext>
            </a:extLst>
          </p:cNvPr>
          <p:cNvSpPr/>
          <p:nvPr/>
        </p:nvSpPr>
        <p:spPr>
          <a:xfrm>
            <a:off x="3501405" y="3509633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F7EA0C2-4277-4EEF-9A4F-D24CDB3200BC}"/>
              </a:ext>
            </a:extLst>
          </p:cNvPr>
          <p:cNvSpPr txBox="1"/>
          <p:nvPr/>
        </p:nvSpPr>
        <p:spPr>
          <a:xfrm>
            <a:off x="3381829" y="3628775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399F2D8-010E-4313-A9D2-F02B81B56363}"/>
              </a:ext>
            </a:extLst>
          </p:cNvPr>
          <p:cNvSpPr txBox="1"/>
          <p:nvPr/>
        </p:nvSpPr>
        <p:spPr>
          <a:xfrm>
            <a:off x="1926414" y="4159804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2811C73-5F79-46EA-82C2-A129825952AD}"/>
              </a:ext>
            </a:extLst>
          </p:cNvPr>
          <p:cNvSpPr/>
          <p:nvPr/>
        </p:nvSpPr>
        <p:spPr>
          <a:xfrm>
            <a:off x="4177938" y="423378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1B7E5EB-639A-4CA9-87AE-5C64E63EA6AB}"/>
              </a:ext>
            </a:extLst>
          </p:cNvPr>
          <p:cNvSpPr txBox="1"/>
          <p:nvPr/>
        </p:nvSpPr>
        <p:spPr>
          <a:xfrm>
            <a:off x="4058362" y="4352926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C490D273-0175-4612-B55C-91685945DBBB}"/>
              </a:ext>
            </a:extLst>
          </p:cNvPr>
          <p:cNvSpPr/>
          <p:nvPr/>
        </p:nvSpPr>
        <p:spPr>
          <a:xfrm>
            <a:off x="6758116" y="4209399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85A9123-4997-4CBD-B061-6E9D85FBF9A0}"/>
              </a:ext>
            </a:extLst>
          </p:cNvPr>
          <p:cNvSpPr txBox="1"/>
          <p:nvPr/>
        </p:nvSpPr>
        <p:spPr>
          <a:xfrm>
            <a:off x="6638540" y="4328541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D12ED40-E2E3-4CBF-BDBC-94692297B736}"/>
              </a:ext>
            </a:extLst>
          </p:cNvPr>
          <p:cNvSpPr txBox="1"/>
          <p:nvPr/>
        </p:nvSpPr>
        <p:spPr>
          <a:xfrm>
            <a:off x="242521" y="4715228"/>
            <a:ext cx="14466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 Stitch</a:t>
            </a:r>
          </a:p>
          <a:p>
            <a:endParaRPr lang="en-US" sz="28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CA6A969-30E0-488E-848D-8DB346B21A27}"/>
              </a:ext>
            </a:extLst>
          </p:cNvPr>
          <p:cNvSpPr txBox="1"/>
          <p:nvPr/>
        </p:nvSpPr>
        <p:spPr>
          <a:xfrm>
            <a:off x="5350266" y="4079035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B78C9A8C-CC56-4333-ADED-E662EB98A478}"/>
              </a:ext>
            </a:extLst>
          </p:cNvPr>
          <p:cNvSpPr/>
          <p:nvPr/>
        </p:nvSpPr>
        <p:spPr>
          <a:xfrm>
            <a:off x="1963541" y="5789148"/>
            <a:ext cx="2703443" cy="530138"/>
          </a:xfrm>
          <a:custGeom>
            <a:avLst/>
            <a:gdLst>
              <a:gd name="connsiteX0" fmla="*/ 0 w 2703443"/>
              <a:gd name="connsiteY0" fmla="*/ 477130 h 530138"/>
              <a:gd name="connsiteX1" fmla="*/ 79513 w 2703443"/>
              <a:gd name="connsiteY1" fmla="*/ 384364 h 530138"/>
              <a:gd name="connsiteX2" fmla="*/ 119269 w 2703443"/>
              <a:gd name="connsiteY2" fmla="*/ 357860 h 530138"/>
              <a:gd name="connsiteX3" fmla="*/ 159026 w 2703443"/>
              <a:gd name="connsiteY3" fmla="*/ 344608 h 530138"/>
              <a:gd name="connsiteX4" fmla="*/ 185530 w 2703443"/>
              <a:gd name="connsiteY4" fmla="*/ 304851 h 530138"/>
              <a:gd name="connsiteX5" fmla="*/ 331304 w 2703443"/>
              <a:gd name="connsiteY5" fmla="*/ 304851 h 530138"/>
              <a:gd name="connsiteX6" fmla="*/ 397565 w 2703443"/>
              <a:gd name="connsiteY6" fmla="*/ 357860 h 530138"/>
              <a:gd name="connsiteX7" fmla="*/ 437322 w 2703443"/>
              <a:gd name="connsiteY7" fmla="*/ 397617 h 530138"/>
              <a:gd name="connsiteX8" fmla="*/ 556591 w 2703443"/>
              <a:gd name="connsiteY8" fmla="*/ 463878 h 530138"/>
              <a:gd name="connsiteX9" fmla="*/ 662609 w 2703443"/>
              <a:gd name="connsiteY9" fmla="*/ 516886 h 530138"/>
              <a:gd name="connsiteX10" fmla="*/ 702365 w 2703443"/>
              <a:gd name="connsiteY10" fmla="*/ 530138 h 530138"/>
              <a:gd name="connsiteX11" fmla="*/ 1046922 w 2703443"/>
              <a:gd name="connsiteY11" fmla="*/ 503634 h 530138"/>
              <a:gd name="connsiteX12" fmla="*/ 1113182 w 2703443"/>
              <a:gd name="connsiteY12" fmla="*/ 450625 h 530138"/>
              <a:gd name="connsiteX13" fmla="*/ 1152939 w 2703443"/>
              <a:gd name="connsiteY13" fmla="*/ 437373 h 530138"/>
              <a:gd name="connsiteX14" fmla="*/ 1205948 w 2703443"/>
              <a:gd name="connsiteY14" fmla="*/ 397617 h 530138"/>
              <a:gd name="connsiteX15" fmla="*/ 1272209 w 2703443"/>
              <a:gd name="connsiteY15" fmla="*/ 344608 h 530138"/>
              <a:gd name="connsiteX16" fmla="*/ 1311965 w 2703443"/>
              <a:gd name="connsiteY16" fmla="*/ 331356 h 530138"/>
              <a:gd name="connsiteX17" fmla="*/ 1590261 w 2703443"/>
              <a:gd name="connsiteY17" fmla="*/ 291599 h 530138"/>
              <a:gd name="connsiteX18" fmla="*/ 1669774 w 2703443"/>
              <a:gd name="connsiteY18" fmla="*/ 304851 h 530138"/>
              <a:gd name="connsiteX19" fmla="*/ 1775791 w 2703443"/>
              <a:gd name="connsiteY19" fmla="*/ 357860 h 530138"/>
              <a:gd name="connsiteX20" fmla="*/ 1828800 w 2703443"/>
              <a:gd name="connsiteY20" fmla="*/ 371112 h 530138"/>
              <a:gd name="connsiteX21" fmla="*/ 1881809 w 2703443"/>
              <a:gd name="connsiteY21" fmla="*/ 397617 h 530138"/>
              <a:gd name="connsiteX22" fmla="*/ 2120348 w 2703443"/>
              <a:gd name="connsiteY22" fmla="*/ 371112 h 530138"/>
              <a:gd name="connsiteX23" fmla="*/ 2239617 w 2703443"/>
              <a:gd name="connsiteY23" fmla="*/ 331356 h 530138"/>
              <a:gd name="connsiteX24" fmla="*/ 2345635 w 2703443"/>
              <a:gd name="connsiteY24" fmla="*/ 304851 h 530138"/>
              <a:gd name="connsiteX25" fmla="*/ 2411896 w 2703443"/>
              <a:gd name="connsiteY25" fmla="*/ 238591 h 530138"/>
              <a:gd name="connsiteX26" fmla="*/ 2438400 w 2703443"/>
              <a:gd name="connsiteY26" fmla="*/ 198834 h 530138"/>
              <a:gd name="connsiteX27" fmla="*/ 2570922 w 2703443"/>
              <a:gd name="connsiteY27" fmla="*/ 92817 h 530138"/>
              <a:gd name="connsiteX28" fmla="*/ 2650435 w 2703443"/>
              <a:gd name="connsiteY28" fmla="*/ 26556 h 530138"/>
              <a:gd name="connsiteX29" fmla="*/ 2703443 w 2703443"/>
              <a:gd name="connsiteY29" fmla="*/ 51 h 53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03443" h="530138">
                <a:moveTo>
                  <a:pt x="0" y="477130"/>
                </a:moveTo>
                <a:cubicBezTo>
                  <a:pt x="14016" y="459609"/>
                  <a:pt x="53681" y="405030"/>
                  <a:pt x="79513" y="384364"/>
                </a:cubicBezTo>
                <a:cubicBezTo>
                  <a:pt x="91950" y="374414"/>
                  <a:pt x="105023" y="364983"/>
                  <a:pt x="119269" y="357860"/>
                </a:cubicBezTo>
                <a:cubicBezTo>
                  <a:pt x="131763" y="351613"/>
                  <a:pt x="145774" y="349025"/>
                  <a:pt x="159026" y="344608"/>
                </a:cubicBezTo>
                <a:cubicBezTo>
                  <a:pt x="167861" y="331356"/>
                  <a:pt x="173093" y="314801"/>
                  <a:pt x="185530" y="304851"/>
                </a:cubicBezTo>
                <a:cubicBezTo>
                  <a:pt x="221970" y="275699"/>
                  <a:pt x="306021" y="301691"/>
                  <a:pt x="331304" y="304851"/>
                </a:cubicBezTo>
                <a:cubicBezTo>
                  <a:pt x="408416" y="381963"/>
                  <a:pt x="297260" y="274272"/>
                  <a:pt x="397565" y="357860"/>
                </a:cubicBezTo>
                <a:cubicBezTo>
                  <a:pt x="411963" y="369858"/>
                  <a:pt x="422528" y="386111"/>
                  <a:pt x="437322" y="397617"/>
                </a:cubicBezTo>
                <a:cubicBezTo>
                  <a:pt x="505672" y="450778"/>
                  <a:pt x="496608" y="443882"/>
                  <a:pt x="556591" y="463878"/>
                </a:cubicBezTo>
                <a:cubicBezTo>
                  <a:pt x="602852" y="510137"/>
                  <a:pt x="571243" y="486431"/>
                  <a:pt x="662609" y="516886"/>
                </a:cubicBezTo>
                <a:lnTo>
                  <a:pt x="702365" y="530138"/>
                </a:lnTo>
                <a:cubicBezTo>
                  <a:pt x="817217" y="521303"/>
                  <a:pt x="932811" y="519373"/>
                  <a:pt x="1046922" y="503634"/>
                </a:cubicBezTo>
                <a:cubicBezTo>
                  <a:pt x="1081364" y="498883"/>
                  <a:pt x="1087740" y="465890"/>
                  <a:pt x="1113182" y="450625"/>
                </a:cubicBezTo>
                <a:cubicBezTo>
                  <a:pt x="1125160" y="443438"/>
                  <a:pt x="1139687" y="441790"/>
                  <a:pt x="1152939" y="437373"/>
                </a:cubicBezTo>
                <a:cubicBezTo>
                  <a:pt x="1170609" y="424121"/>
                  <a:pt x="1188980" y="411757"/>
                  <a:pt x="1205948" y="397617"/>
                </a:cubicBezTo>
                <a:cubicBezTo>
                  <a:pt x="1242931" y="366798"/>
                  <a:pt x="1223055" y="369185"/>
                  <a:pt x="1272209" y="344608"/>
                </a:cubicBezTo>
                <a:cubicBezTo>
                  <a:pt x="1284703" y="338361"/>
                  <a:pt x="1298713" y="335773"/>
                  <a:pt x="1311965" y="331356"/>
                </a:cubicBezTo>
                <a:cubicBezTo>
                  <a:pt x="1446733" y="241510"/>
                  <a:pt x="1359694" y="276228"/>
                  <a:pt x="1590261" y="291599"/>
                </a:cubicBezTo>
                <a:cubicBezTo>
                  <a:pt x="1616765" y="296016"/>
                  <a:pt x="1644469" y="295814"/>
                  <a:pt x="1669774" y="304851"/>
                </a:cubicBezTo>
                <a:cubicBezTo>
                  <a:pt x="1706982" y="318140"/>
                  <a:pt x="1737460" y="348278"/>
                  <a:pt x="1775791" y="357860"/>
                </a:cubicBezTo>
                <a:lnTo>
                  <a:pt x="1828800" y="371112"/>
                </a:lnTo>
                <a:cubicBezTo>
                  <a:pt x="1846470" y="379947"/>
                  <a:pt x="1862088" y="396457"/>
                  <a:pt x="1881809" y="397617"/>
                </a:cubicBezTo>
                <a:cubicBezTo>
                  <a:pt x="1974406" y="403064"/>
                  <a:pt x="2037554" y="387671"/>
                  <a:pt x="2120348" y="371112"/>
                </a:cubicBezTo>
                <a:cubicBezTo>
                  <a:pt x="2202087" y="330242"/>
                  <a:pt x="2144197" y="353376"/>
                  <a:pt x="2239617" y="331356"/>
                </a:cubicBezTo>
                <a:cubicBezTo>
                  <a:pt x="2275111" y="323165"/>
                  <a:pt x="2345635" y="304851"/>
                  <a:pt x="2345635" y="304851"/>
                </a:cubicBezTo>
                <a:cubicBezTo>
                  <a:pt x="2416314" y="198832"/>
                  <a:pt x="2323546" y="326941"/>
                  <a:pt x="2411896" y="238591"/>
                </a:cubicBezTo>
                <a:cubicBezTo>
                  <a:pt x="2423158" y="227329"/>
                  <a:pt x="2427745" y="210673"/>
                  <a:pt x="2438400" y="198834"/>
                </a:cubicBezTo>
                <a:cubicBezTo>
                  <a:pt x="2526379" y="101079"/>
                  <a:pt x="2494363" y="118336"/>
                  <a:pt x="2570922" y="92817"/>
                </a:cubicBezTo>
                <a:cubicBezTo>
                  <a:pt x="2608591" y="55146"/>
                  <a:pt x="2595301" y="65937"/>
                  <a:pt x="2650435" y="26556"/>
                </a:cubicBezTo>
                <a:cubicBezTo>
                  <a:pt x="2690972" y="-2399"/>
                  <a:pt x="2675067" y="51"/>
                  <a:pt x="2703443" y="51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1607D729-FD67-4735-9821-ECEAEC86EB3B}"/>
              </a:ext>
            </a:extLst>
          </p:cNvPr>
          <p:cNvSpPr/>
          <p:nvPr/>
        </p:nvSpPr>
        <p:spPr>
          <a:xfrm>
            <a:off x="1872101" y="619969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FEA89DF-64CF-409E-A6DD-BF4FB60BC8AF}"/>
              </a:ext>
            </a:extLst>
          </p:cNvPr>
          <p:cNvSpPr txBox="1"/>
          <p:nvPr/>
        </p:nvSpPr>
        <p:spPr>
          <a:xfrm>
            <a:off x="1752525" y="6318836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997F428-B9B0-46D0-BE11-DBD37825F6F6}"/>
              </a:ext>
            </a:extLst>
          </p:cNvPr>
          <p:cNvSpPr txBox="1"/>
          <p:nvPr/>
        </p:nvSpPr>
        <p:spPr>
          <a:xfrm>
            <a:off x="4705713" y="5792607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endParaRPr lang="en-US" sz="2800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827D6201-6903-4812-B775-7CA42B0FD2DF}"/>
              </a:ext>
            </a:extLst>
          </p:cNvPr>
          <p:cNvSpPr/>
          <p:nvPr/>
        </p:nvSpPr>
        <p:spPr>
          <a:xfrm>
            <a:off x="4666984" y="5126539"/>
            <a:ext cx="2464904" cy="662609"/>
          </a:xfrm>
          <a:custGeom>
            <a:avLst/>
            <a:gdLst>
              <a:gd name="connsiteX0" fmla="*/ 0 w 2464904"/>
              <a:gd name="connsiteY0" fmla="*/ 662609 h 662609"/>
              <a:gd name="connsiteX1" fmla="*/ 26504 w 2464904"/>
              <a:gd name="connsiteY1" fmla="*/ 556592 h 662609"/>
              <a:gd name="connsiteX2" fmla="*/ 92765 w 2464904"/>
              <a:gd name="connsiteY2" fmla="*/ 490331 h 662609"/>
              <a:gd name="connsiteX3" fmla="*/ 106017 w 2464904"/>
              <a:gd name="connsiteY3" fmla="*/ 450574 h 662609"/>
              <a:gd name="connsiteX4" fmla="*/ 225287 w 2464904"/>
              <a:gd name="connsiteY4" fmla="*/ 384314 h 662609"/>
              <a:gd name="connsiteX5" fmla="*/ 278296 w 2464904"/>
              <a:gd name="connsiteY5" fmla="*/ 371061 h 662609"/>
              <a:gd name="connsiteX6" fmla="*/ 424069 w 2464904"/>
              <a:gd name="connsiteY6" fmla="*/ 384314 h 662609"/>
              <a:gd name="connsiteX7" fmla="*/ 463826 w 2464904"/>
              <a:gd name="connsiteY7" fmla="*/ 410818 h 662609"/>
              <a:gd name="connsiteX8" fmla="*/ 556591 w 2464904"/>
              <a:gd name="connsiteY8" fmla="*/ 477079 h 662609"/>
              <a:gd name="connsiteX9" fmla="*/ 728869 w 2464904"/>
              <a:gd name="connsiteY9" fmla="*/ 450574 h 662609"/>
              <a:gd name="connsiteX10" fmla="*/ 755374 w 2464904"/>
              <a:gd name="connsiteY10" fmla="*/ 424070 h 662609"/>
              <a:gd name="connsiteX11" fmla="*/ 821635 w 2464904"/>
              <a:gd name="connsiteY11" fmla="*/ 304800 h 662609"/>
              <a:gd name="connsiteX12" fmla="*/ 887896 w 2464904"/>
              <a:gd name="connsiteY12" fmla="*/ 225287 h 662609"/>
              <a:gd name="connsiteX13" fmla="*/ 927652 w 2464904"/>
              <a:gd name="connsiteY13" fmla="*/ 212035 h 662609"/>
              <a:gd name="connsiteX14" fmla="*/ 954156 w 2464904"/>
              <a:gd name="connsiteY14" fmla="*/ 172279 h 662609"/>
              <a:gd name="connsiteX15" fmla="*/ 1020417 w 2464904"/>
              <a:gd name="connsiteY15" fmla="*/ 119270 h 662609"/>
              <a:gd name="connsiteX16" fmla="*/ 1033669 w 2464904"/>
              <a:gd name="connsiteY16" fmla="*/ 79514 h 662609"/>
              <a:gd name="connsiteX17" fmla="*/ 1073426 w 2464904"/>
              <a:gd name="connsiteY17" fmla="*/ 53009 h 662609"/>
              <a:gd name="connsiteX18" fmla="*/ 1152939 w 2464904"/>
              <a:gd name="connsiteY18" fmla="*/ 0 h 662609"/>
              <a:gd name="connsiteX19" fmla="*/ 1205948 w 2464904"/>
              <a:gd name="connsiteY19" fmla="*/ 13253 h 662609"/>
              <a:gd name="connsiteX20" fmla="*/ 1245704 w 2464904"/>
              <a:gd name="connsiteY20" fmla="*/ 66261 h 662609"/>
              <a:gd name="connsiteX21" fmla="*/ 1311965 w 2464904"/>
              <a:gd name="connsiteY21" fmla="*/ 119270 h 662609"/>
              <a:gd name="connsiteX22" fmla="*/ 1351722 w 2464904"/>
              <a:gd name="connsiteY22" fmla="*/ 132522 h 662609"/>
              <a:gd name="connsiteX23" fmla="*/ 1417982 w 2464904"/>
              <a:gd name="connsiteY23" fmla="*/ 198783 h 662609"/>
              <a:gd name="connsiteX24" fmla="*/ 1457739 w 2464904"/>
              <a:gd name="connsiteY24" fmla="*/ 238540 h 662609"/>
              <a:gd name="connsiteX25" fmla="*/ 1497496 w 2464904"/>
              <a:gd name="connsiteY25" fmla="*/ 251792 h 662609"/>
              <a:gd name="connsiteX26" fmla="*/ 1709530 w 2464904"/>
              <a:gd name="connsiteY26" fmla="*/ 238540 h 662609"/>
              <a:gd name="connsiteX27" fmla="*/ 1749287 w 2464904"/>
              <a:gd name="connsiteY27" fmla="*/ 212035 h 662609"/>
              <a:gd name="connsiteX28" fmla="*/ 1789043 w 2464904"/>
              <a:gd name="connsiteY28" fmla="*/ 172279 h 662609"/>
              <a:gd name="connsiteX29" fmla="*/ 1855304 w 2464904"/>
              <a:gd name="connsiteY29" fmla="*/ 79514 h 662609"/>
              <a:gd name="connsiteX30" fmla="*/ 1895061 w 2464904"/>
              <a:gd name="connsiteY30" fmla="*/ 53009 h 662609"/>
              <a:gd name="connsiteX31" fmla="*/ 1921565 w 2464904"/>
              <a:gd name="connsiteY31" fmla="*/ 79514 h 662609"/>
              <a:gd name="connsiteX32" fmla="*/ 1934817 w 2464904"/>
              <a:gd name="connsiteY32" fmla="*/ 119270 h 662609"/>
              <a:gd name="connsiteX33" fmla="*/ 1961322 w 2464904"/>
              <a:gd name="connsiteY33" fmla="*/ 159027 h 662609"/>
              <a:gd name="connsiteX34" fmla="*/ 1974574 w 2464904"/>
              <a:gd name="connsiteY34" fmla="*/ 318053 h 662609"/>
              <a:gd name="connsiteX35" fmla="*/ 2001078 w 2464904"/>
              <a:gd name="connsiteY35" fmla="*/ 357809 h 662609"/>
              <a:gd name="connsiteX36" fmla="*/ 2067339 w 2464904"/>
              <a:gd name="connsiteY36" fmla="*/ 410818 h 662609"/>
              <a:gd name="connsiteX37" fmla="*/ 2107096 w 2464904"/>
              <a:gd name="connsiteY37" fmla="*/ 424070 h 662609"/>
              <a:gd name="connsiteX38" fmla="*/ 2186609 w 2464904"/>
              <a:gd name="connsiteY38" fmla="*/ 477079 h 662609"/>
              <a:gd name="connsiteX39" fmla="*/ 2279374 w 2464904"/>
              <a:gd name="connsiteY39" fmla="*/ 503583 h 662609"/>
              <a:gd name="connsiteX40" fmla="*/ 2372139 w 2464904"/>
              <a:gd name="connsiteY40" fmla="*/ 530087 h 662609"/>
              <a:gd name="connsiteX41" fmla="*/ 2411896 w 2464904"/>
              <a:gd name="connsiteY41" fmla="*/ 556592 h 662609"/>
              <a:gd name="connsiteX42" fmla="*/ 2425148 w 2464904"/>
              <a:gd name="connsiteY42" fmla="*/ 596348 h 662609"/>
              <a:gd name="connsiteX43" fmla="*/ 2451652 w 2464904"/>
              <a:gd name="connsiteY43" fmla="*/ 622853 h 662609"/>
              <a:gd name="connsiteX44" fmla="*/ 2464904 w 2464904"/>
              <a:gd name="connsiteY44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64904" h="662609">
                <a:moveTo>
                  <a:pt x="0" y="662609"/>
                </a:moveTo>
                <a:cubicBezTo>
                  <a:pt x="1058" y="657318"/>
                  <a:pt x="15390" y="571410"/>
                  <a:pt x="26504" y="556592"/>
                </a:cubicBezTo>
                <a:cubicBezTo>
                  <a:pt x="45245" y="531603"/>
                  <a:pt x="92765" y="490331"/>
                  <a:pt x="92765" y="490331"/>
                </a:cubicBezTo>
                <a:cubicBezTo>
                  <a:pt x="97182" y="477079"/>
                  <a:pt x="96139" y="460452"/>
                  <a:pt x="106017" y="450574"/>
                </a:cubicBezTo>
                <a:cubicBezTo>
                  <a:pt x="143986" y="412605"/>
                  <a:pt x="178626" y="397646"/>
                  <a:pt x="225287" y="384314"/>
                </a:cubicBezTo>
                <a:cubicBezTo>
                  <a:pt x="242800" y="379310"/>
                  <a:pt x="260626" y="375479"/>
                  <a:pt x="278296" y="371061"/>
                </a:cubicBezTo>
                <a:cubicBezTo>
                  <a:pt x="326887" y="375479"/>
                  <a:pt x="376361" y="374091"/>
                  <a:pt x="424069" y="384314"/>
                </a:cubicBezTo>
                <a:cubicBezTo>
                  <a:pt x="439643" y="387651"/>
                  <a:pt x="450865" y="401561"/>
                  <a:pt x="463826" y="410818"/>
                </a:cubicBezTo>
                <a:cubicBezTo>
                  <a:pt x="578934" y="493036"/>
                  <a:pt x="462866" y="414593"/>
                  <a:pt x="556591" y="477079"/>
                </a:cubicBezTo>
                <a:cubicBezTo>
                  <a:pt x="564254" y="476313"/>
                  <a:pt x="690658" y="473501"/>
                  <a:pt x="728869" y="450574"/>
                </a:cubicBezTo>
                <a:cubicBezTo>
                  <a:pt x="739583" y="444146"/>
                  <a:pt x="746539" y="432905"/>
                  <a:pt x="755374" y="424070"/>
                </a:cubicBezTo>
                <a:cubicBezTo>
                  <a:pt x="778699" y="354094"/>
                  <a:pt x="760878" y="395936"/>
                  <a:pt x="821635" y="304800"/>
                </a:cubicBezTo>
                <a:cubicBezTo>
                  <a:pt x="841192" y="275464"/>
                  <a:pt x="857285" y="245695"/>
                  <a:pt x="887896" y="225287"/>
                </a:cubicBezTo>
                <a:cubicBezTo>
                  <a:pt x="899519" y="217538"/>
                  <a:pt x="914400" y="216452"/>
                  <a:pt x="927652" y="212035"/>
                </a:cubicBezTo>
                <a:cubicBezTo>
                  <a:pt x="936487" y="198783"/>
                  <a:pt x="944207" y="184716"/>
                  <a:pt x="954156" y="172279"/>
                </a:cubicBezTo>
                <a:cubicBezTo>
                  <a:pt x="975737" y="145302"/>
                  <a:pt x="990897" y="138950"/>
                  <a:pt x="1020417" y="119270"/>
                </a:cubicBezTo>
                <a:cubicBezTo>
                  <a:pt x="1024834" y="106018"/>
                  <a:pt x="1024943" y="90422"/>
                  <a:pt x="1033669" y="79514"/>
                </a:cubicBezTo>
                <a:cubicBezTo>
                  <a:pt x="1043619" y="67077"/>
                  <a:pt x="1061190" y="63205"/>
                  <a:pt x="1073426" y="53009"/>
                </a:cubicBezTo>
                <a:cubicBezTo>
                  <a:pt x="1139605" y="-2140"/>
                  <a:pt x="1083070" y="23291"/>
                  <a:pt x="1152939" y="0"/>
                </a:cubicBezTo>
                <a:cubicBezTo>
                  <a:pt x="1170609" y="4418"/>
                  <a:pt x="1191127" y="2667"/>
                  <a:pt x="1205948" y="13253"/>
                </a:cubicBezTo>
                <a:cubicBezTo>
                  <a:pt x="1223921" y="26091"/>
                  <a:pt x="1231564" y="49294"/>
                  <a:pt x="1245704" y="66261"/>
                </a:cubicBezTo>
                <a:cubicBezTo>
                  <a:pt x="1263313" y="87391"/>
                  <a:pt x="1287509" y="107042"/>
                  <a:pt x="1311965" y="119270"/>
                </a:cubicBezTo>
                <a:cubicBezTo>
                  <a:pt x="1324459" y="125517"/>
                  <a:pt x="1338470" y="128105"/>
                  <a:pt x="1351722" y="132522"/>
                </a:cubicBezTo>
                <a:lnTo>
                  <a:pt x="1417982" y="198783"/>
                </a:lnTo>
                <a:cubicBezTo>
                  <a:pt x="1431234" y="212035"/>
                  <a:pt x="1439959" y="232614"/>
                  <a:pt x="1457739" y="238540"/>
                </a:cubicBezTo>
                <a:lnTo>
                  <a:pt x="1497496" y="251792"/>
                </a:lnTo>
                <a:cubicBezTo>
                  <a:pt x="1568174" y="247375"/>
                  <a:pt x="1639581" y="249585"/>
                  <a:pt x="1709530" y="238540"/>
                </a:cubicBezTo>
                <a:cubicBezTo>
                  <a:pt x="1725262" y="236056"/>
                  <a:pt x="1737051" y="222231"/>
                  <a:pt x="1749287" y="212035"/>
                </a:cubicBezTo>
                <a:cubicBezTo>
                  <a:pt x="1763684" y="200037"/>
                  <a:pt x="1777045" y="186676"/>
                  <a:pt x="1789043" y="172279"/>
                </a:cubicBezTo>
                <a:cubicBezTo>
                  <a:pt x="1826663" y="127135"/>
                  <a:pt x="1807567" y="127251"/>
                  <a:pt x="1855304" y="79514"/>
                </a:cubicBezTo>
                <a:cubicBezTo>
                  <a:pt x="1866566" y="68252"/>
                  <a:pt x="1881809" y="61844"/>
                  <a:pt x="1895061" y="53009"/>
                </a:cubicBezTo>
                <a:cubicBezTo>
                  <a:pt x="1903896" y="61844"/>
                  <a:pt x="1915137" y="68800"/>
                  <a:pt x="1921565" y="79514"/>
                </a:cubicBezTo>
                <a:cubicBezTo>
                  <a:pt x="1928752" y="91492"/>
                  <a:pt x="1928570" y="106776"/>
                  <a:pt x="1934817" y="119270"/>
                </a:cubicBezTo>
                <a:cubicBezTo>
                  <a:pt x="1941940" y="133516"/>
                  <a:pt x="1952487" y="145775"/>
                  <a:pt x="1961322" y="159027"/>
                </a:cubicBezTo>
                <a:cubicBezTo>
                  <a:pt x="1965739" y="212036"/>
                  <a:pt x="1964142" y="265894"/>
                  <a:pt x="1974574" y="318053"/>
                </a:cubicBezTo>
                <a:cubicBezTo>
                  <a:pt x="1977697" y="333671"/>
                  <a:pt x="1991129" y="345372"/>
                  <a:pt x="2001078" y="357809"/>
                </a:cubicBezTo>
                <a:cubicBezTo>
                  <a:pt x="2017514" y="378355"/>
                  <a:pt x="2044376" y="399337"/>
                  <a:pt x="2067339" y="410818"/>
                </a:cubicBezTo>
                <a:cubicBezTo>
                  <a:pt x="2079833" y="417065"/>
                  <a:pt x="2093844" y="419653"/>
                  <a:pt x="2107096" y="424070"/>
                </a:cubicBezTo>
                <a:cubicBezTo>
                  <a:pt x="2133600" y="441740"/>
                  <a:pt x="2155706" y="469353"/>
                  <a:pt x="2186609" y="477079"/>
                </a:cubicBezTo>
                <a:cubicBezTo>
                  <a:pt x="2352318" y="518506"/>
                  <a:pt x="2146293" y="465560"/>
                  <a:pt x="2279374" y="503583"/>
                </a:cubicBezTo>
                <a:cubicBezTo>
                  <a:pt x="2395855" y="536863"/>
                  <a:pt x="2276815" y="498313"/>
                  <a:pt x="2372139" y="530087"/>
                </a:cubicBezTo>
                <a:cubicBezTo>
                  <a:pt x="2385391" y="538922"/>
                  <a:pt x="2401946" y="544155"/>
                  <a:pt x="2411896" y="556592"/>
                </a:cubicBezTo>
                <a:cubicBezTo>
                  <a:pt x="2420622" y="567500"/>
                  <a:pt x="2417961" y="584370"/>
                  <a:pt x="2425148" y="596348"/>
                </a:cubicBezTo>
                <a:cubicBezTo>
                  <a:pt x="2431576" y="607062"/>
                  <a:pt x="2442817" y="614018"/>
                  <a:pt x="2451652" y="622853"/>
                </a:cubicBezTo>
                <a:lnTo>
                  <a:pt x="2464904" y="662609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1A37F899-1DBB-4F33-87D1-AC99D81D07E4}"/>
              </a:ext>
            </a:extLst>
          </p:cNvPr>
          <p:cNvSpPr/>
          <p:nvPr/>
        </p:nvSpPr>
        <p:spPr>
          <a:xfrm>
            <a:off x="7091639" y="5718095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5A68E85-1051-4A66-A070-9E2B1258B32A}"/>
              </a:ext>
            </a:extLst>
          </p:cNvPr>
          <p:cNvSpPr txBox="1"/>
          <p:nvPr/>
        </p:nvSpPr>
        <p:spPr>
          <a:xfrm>
            <a:off x="6972063" y="5837237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6608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FAC111-7FE7-4536-8DA2-6636E5913AA9}"/>
              </a:ext>
            </a:extLst>
          </p:cNvPr>
          <p:cNvSpPr txBox="1"/>
          <p:nvPr/>
        </p:nvSpPr>
        <p:spPr>
          <a:xfrm>
            <a:off x="1815549" y="410817"/>
            <a:ext cx="81659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“Data is the oil of the new age”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F3E19D-C35F-40D4-9A75-D0D98A681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91" y="1149481"/>
            <a:ext cx="7739268" cy="55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42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1BCD5F5-9C6C-4973-9D64-0DA522884A7C}"/>
              </a:ext>
            </a:extLst>
          </p:cNvPr>
          <p:cNvSpPr/>
          <p:nvPr/>
        </p:nvSpPr>
        <p:spPr>
          <a:xfrm>
            <a:off x="4333461" y="3617843"/>
            <a:ext cx="2464904" cy="662609"/>
          </a:xfrm>
          <a:custGeom>
            <a:avLst/>
            <a:gdLst>
              <a:gd name="connsiteX0" fmla="*/ 0 w 2464904"/>
              <a:gd name="connsiteY0" fmla="*/ 662609 h 662609"/>
              <a:gd name="connsiteX1" fmla="*/ 26504 w 2464904"/>
              <a:gd name="connsiteY1" fmla="*/ 556592 h 662609"/>
              <a:gd name="connsiteX2" fmla="*/ 92765 w 2464904"/>
              <a:gd name="connsiteY2" fmla="*/ 490331 h 662609"/>
              <a:gd name="connsiteX3" fmla="*/ 106017 w 2464904"/>
              <a:gd name="connsiteY3" fmla="*/ 450574 h 662609"/>
              <a:gd name="connsiteX4" fmla="*/ 225287 w 2464904"/>
              <a:gd name="connsiteY4" fmla="*/ 384314 h 662609"/>
              <a:gd name="connsiteX5" fmla="*/ 278296 w 2464904"/>
              <a:gd name="connsiteY5" fmla="*/ 371061 h 662609"/>
              <a:gd name="connsiteX6" fmla="*/ 424069 w 2464904"/>
              <a:gd name="connsiteY6" fmla="*/ 384314 h 662609"/>
              <a:gd name="connsiteX7" fmla="*/ 463826 w 2464904"/>
              <a:gd name="connsiteY7" fmla="*/ 410818 h 662609"/>
              <a:gd name="connsiteX8" fmla="*/ 556591 w 2464904"/>
              <a:gd name="connsiteY8" fmla="*/ 477079 h 662609"/>
              <a:gd name="connsiteX9" fmla="*/ 728869 w 2464904"/>
              <a:gd name="connsiteY9" fmla="*/ 450574 h 662609"/>
              <a:gd name="connsiteX10" fmla="*/ 755374 w 2464904"/>
              <a:gd name="connsiteY10" fmla="*/ 424070 h 662609"/>
              <a:gd name="connsiteX11" fmla="*/ 821635 w 2464904"/>
              <a:gd name="connsiteY11" fmla="*/ 304800 h 662609"/>
              <a:gd name="connsiteX12" fmla="*/ 887896 w 2464904"/>
              <a:gd name="connsiteY12" fmla="*/ 225287 h 662609"/>
              <a:gd name="connsiteX13" fmla="*/ 927652 w 2464904"/>
              <a:gd name="connsiteY13" fmla="*/ 212035 h 662609"/>
              <a:gd name="connsiteX14" fmla="*/ 954156 w 2464904"/>
              <a:gd name="connsiteY14" fmla="*/ 172279 h 662609"/>
              <a:gd name="connsiteX15" fmla="*/ 1020417 w 2464904"/>
              <a:gd name="connsiteY15" fmla="*/ 119270 h 662609"/>
              <a:gd name="connsiteX16" fmla="*/ 1033669 w 2464904"/>
              <a:gd name="connsiteY16" fmla="*/ 79514 h 662609"/>
              <a:gd name="connsiteX17" fmla="*/ 1073426 w 2464904"/>
              <a:gd name="connsiteY17" fmla="*/ 53009 h 662609"/>
              <a:gd name="connsiteX18" fmla="*/ 1152939 w 2464904"/>
              <a:gd name="connsiteY18" fmla="*/ 0 h 662609"/>
              <a:gd name="connsiteX19" fmla="*/ 1205948 w 2464904"/>
              <a:gd name="connsiteY19" fmla="*/ 13253 h 662609"/>
              <a:gd name="connsiteX20" fmla="*/ 1245704 w 2464904"/>
              <a:gd name="connsiteY20" fmla="*/ 66261 h 662609"/>
              <a:gd name="connsiteX21" fmla="*/ 1311965 w 2464904"/>
              <a:gd name="connsiteY21" fmla="*/ 119270 h 662609"/>
              <a:gd name="connsiteX22" fmla="*/ 1351722 w 2464904"/>
              <a:gd name="connsiteY22" fmla="*/ 132522 h 662609"/>
              <a:gd name="connsiteX23" fmla="*/ 1417982 w 2464904"/>
              <a:gd name="connsiteY23" fmla="*/ 198783 h 662609"/>
              <a:gd name="connsiteX24" fmla="*/ 1457739 w 2464904"/>
              <a:gd name="connsiteY24" fmla="*/ 238540 h 662609"/>
              <a:gd name="connsiteX25" fmla="*/ 1497496 w 2464904"/>
              <a:gd name="connsiteY25" fmla="*/ 251792 h 662609"/>
              <a:gd name="connsiteX26" fmla="*/ 1709530 w 2464904"/>
              <a:gd name="connsiteY26" fmla="*/ 238540 h 662609"/>
              <a:gd name="connsiteX27" fmla="*/ 1749287 w 2464904"/>
              <a:gd name="connsiteY27" fmla="*/ 212035 h 662609"/>
              <a:gd name="connsiteX28" fmla="*/ 1789043 w 2464904"/>
              <a:gd name="connsiteY28" fmla="*/ 172279 h 662609"/>
              <a:gd name="connsiteX29" fmla="*/ 1855304 w 2464904"/>
              <a:gd name="connsiteY29" fmla="*/ 79514 h 662609"/>
              <a:gd name="connsiteX30" fmla="*/ 1895061 w 2464904"/>
              <a:gd name="connsiteY30" fmla="*/ 53009 h 662609"/>
              <a:gd name="connsiteX31" fmla="*/ 1921565 w 2464904"/>
              <a:gd name="connsiteY31" fmla="*/ 79514 h 662609"/>
              <a:gd name="connsiteX32" fmla="*/ 1934817 w 2464904"/>
              <a:gd name="connsiteY32" fmla="*/ 119270 h 662609"/>
              <a:gd name="connsiteX33" fmla="*/ 1961322 w 2464904"/>
              <a:gd name="connsiteY33" fmla="*/ 159027 h 662609"/>
              <a:gd name="connsiteX34" fmla="*/ 1974574 w 2464904"/>
              <a:gd name="connsiteY34" fmla="*/ 318053 h 662609"/>
              <a:gd name="connsiteX35" fmla="*/ 2001078 w 2464904"/>
              <a:gd name="connsiteY35" fmla="*/ 357809 h 662609"/>
              <a:gd name="connsiteX36" fmla="*/ 2067339 w 2464904"/>
              <a:gd name="connsiteY36" fmla="*/ 410818 h 662609"/>
              <a:gd name="connsiteX37" fmla="*/ 2107096 w 2464904"/>
              <a:gd name="connsiteY37" fmla="*/ 424070 h 662609"/>
              <a:gd name="connsiteX38" fmla="*/ 2186609 w 2464904"/>
              <a:gd name="connsiteY38" fmla="*/ 477079 h 662609"/>
              <a:gd name="connsiteX39" fmla="*/ 2279374 w 2464904"/>
              <a:gd name="connsiteY39" fmla="*/ 503583 h 662609"/>
              <a:gd name="connsiteX40" fmla="*/ 2372139 w 2464904"/>
              <a:gd name="connsiteY40" fmla="*/ 530087 h 662609"/>
              <a:gd name="connsiteX41" fmla="*/ 2411896 w 2464904"/>
              <a:gd name="connsiteY41" fmla="*/ 556592 h 662609"/>
              <a:gd name="connsiteX42" fmla="*/ 2425148 w 2464904"/>
              <a:gd name="connsiteY42" fmla="*/ 596348 h 662609"/>
              <a:gd name="connsiteX43" fmla="*/ 2451652 w 2464904"/>
              <a:gd name="connsiteY43" fmla="*/ 622853 h 662609"/>
              <a:gd name="connsiteX44" fmla="*/ 2464904 w 2464904"/>
              <a:gd name="connsiteY44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64904" h="662609">
                <a:moveTo>
                  <a:pt x="0" y="662609"/>
                </a:moveTo>
                <a:cubicBezTo>
                  <a:pt x="1058" y="657318"/>
                  <a:pt x="15390" y="571410"/>
                  <a:pt x="26504" y="556592"/>
                </a:cubicBezTo>
                <a:cubicBezTo>
                  <a:pt x="45245" y="531603"/>
                  <a:pt x="92765" y="490331"/>
                  <a:pt x="92765" y="490331"/>
                </a:cubicBezTo>
                <a:cubicBezTo>
                  <a:pt x="97182" y="477079"/>
                  <a:pt x="96139" y="460452"/>
                  <a:pt x="106017" y="450574"/>
                </a:cubicBezTo>
                <a:cubicBezTo>
                  <a:pt x="143986" y="412605"/>
                  <a:pt x="178626" y="397646"/>
                  <a:pt x="225287" y="384314"/>
                </a:cubicBezTo>
                <a:cubicBezTo>
                  <a:pt x="242800" y="379310"/>
                  <a:pt x="260626" y="375479"/>
                  <a:pt x="278296" y="371061"/>
                </a:cubicBezTo>
                <a:cubicBezTo>
                  <a:pt x="326887" y="375479"/>
                  <a:pt x="376361" y="374091"/>
                  <a:pt x="424069" y="384314"/>
                </a:cubicBezTo>
                <a:cubicBezTo>
                  <a:pt x="439643" y="387651"/>
                  <a:pt x="450865" y="401561"/>
                  <a:pt x="463826" y="410818"/>
                </a:cubicBezTo>
                <a:cubicBezTo>
                  <a:pt x="578934" y="493036"/>
                  <a:pt x="462866" y="414593"/>
                  <a:pt x="556591" y="477079"/>
                </a:cubicBezTo>
                <a:cubicBezTo>
                  <a:pt x="564254" y="476313"/>
                  <a:pt x="690658" y="473501"/>
                  <a:pt x="728869" y="450574"/>
                </a:cubicBezTo>
                <a:cubicBezTo>
                  <a:pt x="739583" y="444146"/>
                  <a:pt x="746539" y="432905"/>
                  <a:pt x="755374" y="424070"/>
                </a:cubicBezTo>
                <a:cubicBezTo>
                  <a:pt x="778699" y="354094"/>
                  <a:pt x="760878" y="395936"/>
                  <a:pt x="821635" y="304800"/>
                </a:cubicBezTo>
                <a:cubicBezTo>
                  <a:pt x="841192" y="275464"/>
                  <a:pt x="857285" y="245695"/>
                  <a:pt x="887896" y="225287"/>
                </a:cubicBezTo>
                <a:cubicBezTo>
                  <a:pt x="899519" y="217538"/>
                  <a:pt x="914400" y="216452"/>
                  <a:pt x="927652" y="212035"/>
                </a:cubicBezTo>
                <a:cubicBezTo>
                  <a:pt x="936487" y="198783"/>
                  <a:pt x="944207" y="184716"/>
                  <a:pt x="954156" y="172279"/>
                </a:cubicBezTo>
                <a:cubicBezTo>
                  <a:pt x="975737" y="145302"/>
                  <a:pt x="990897" y="138950"/>
                  <a:pt x="1020417" y="119270"/>
                </a:cubicBezTo>
                <a:cubicBezTo>
                  <a:pt x="1024834" y="106018"/>
                  <a:pt x="1024943" y="90422"/>
                  <a:pt x="1033669" y="79514"/>
                </a:cubicBezTo>
                <a:cubicBezTo>
                  <a:pt x="1043619" y="67077"/>
                  <a:pt x="1061190" y="63205"/>
                  <a:pt x="1073426" y="53009"/>
                </a:cubicBezTo>
                <a:cubicBezTo>
                  <a:pt x="1139605" y="-2140"/>
                  <a:pt x="1083070" y="23291"/>
                  <a:pt x="1152939" y="0"/>
                </a:cubicBezTo>
                <a:cubicBezTo>
                  <a:pt x="1170609" y="4418"/>
                  <a:pt x="1191127" y="2667"/>
                  <a:pt x="1205948" y="13253"/>
                </a:cubicBezTo>
                <a:cubicBezTo>
                  <a:pt x="1223921" y="26091"/>
                  <a:pt x="1231564" y="49294"/>
                  <a:pt x="1245704" y="66261"/>
                </a:cubicBezTo>
                <a:cubicBezTo>
                  <a:pt x="1263313" y="87391"/>
                  <a:pt x="1287509" y="107042"/>
                  <a:pt x="1311965" y="119270"/>
                </a:cubicBezTo>
                <a:cubicBezTo>
                  <a:pt x="1324459" y="125517"/>
                  <a:pt x="1338470" y="128105"/>
                  <a:pt x="1351722" y="132522"/>
                </a:cubicBezTo>
                <a:lnTo>
                  <a:pt x="1417982" y="198783"/>
                </a:lnTo>
                <a:cubicBezTo>
                  <a:pt x="1431234" y="212035"/>
                  <a:pt x="1439959" y="232614"/>
                  <a:pt x="1457739" y="238540"/>
                </a:cubicBezTo>
                <a:lnTo>
                  <a:pt x="1497496" y="251792"/>
                </a:lnTo>
                <a:cubicBezTo>
                  <a:pt x="1568174" y="247375"/>
                  <a:pt x="1639581" y="249585"/>
                  <a:pt x="1709530" y="238540"/>
                </a:cubicBezTo>
                <a:cubicBezTo>
                  <a:pt x="1725262" y="236056"/>
                  <a:pt x="1737051" y="222231"/>
                  <a:pt x="1749287" y="212035"/>
                </a:cubicBezTo>
                <a:cubicBezTo>
                  <a:pt x="1763684" y="200037"/>
                  <a:pt x="1777045" y="186676"/>
                  <a:pt x="1789043" y="172279"/>
                </a:cubicBezTo>
                <a:cubicBezTo>
                  <a:pt x="1826663" y="127135"/>
                  <a:pt x="1807567" y="127251"/>
                  <a:pt x="1855304" y="79514"/>
                </a:cubicBezTo>
                <a:cubicBezTo>
                  <a:pt x="1866566" y="68252"/>
                  <a:pt x="1881809" y="61844"/>
                  <a:pt x="1895061" y="53009"/>
                </a:cubicBezTo>
                <a:cubicBezTo>
                  <a:pt x="1903896" y="61844"/>
                  <a:pt x="1915137" y="68800"/>
                  <a:pt x="1921565" y="79514"/>
                </a:cubicBezTo>
                <a:cubicBezTo>
                  <a:pt x="1928752" y="91492"/>
                  <a:pt x="1928570" y="106776"/>
                  <a:pt x="1934817" y="119270"/>
                </a:cubicBezTo>
                <a:cubicBezTo>
                  <a:pt x="1941940" y="133516"/>
                  <a:pt x="1952487" y="145775"/>
                  <a:pt x="1961322" y="159027"/>
                </a:cubicBezTo>
                <a:cubicBezTo>
                  <a:pt x="1965739" y="212036"/>
                  <a:pt x="1964142" y="265894"/>
                  <a:pt x="1974574" y="318053"/>
                </a:cubicBezTo>
                <a:cubicBezTo>
                  <a:pt x="1977697" y="333671"/>
                  <a:pt x="1991129" y="345372"/>
                  <a:pt x="2001078" y="357809"/>
                </a:cubicBezTo>
                <a:cubicBezTo>
                  <a:pt x="2017514" y="378355"/>
                  <a:pt x="2044376" y="399337"/>
                  <a:pt x="2067339" y="410818"/>
                </a:cubicBezTo>
                <a:cubicBezTo>
                  <a:pt x="2079833" y="417065"/>
                  <a:pt x="2093844" y="419653"/>
                  <a:pt x="2107096" y="424070"/>
                </a:cubicBezTo>
                <a:cubicBezTo>
                  <a:pt x="2133600" y="441740"/>
                  <a:pt x="2155706" y="469353"/>
                  <a:pt x="2186609" y="477079"/>
                </a:cubicBezTo>
                <a:cubicBezTo>
                  <a:pt x="2352318" y="518506"/>
                  <a:pt x="2146293" y="465560"/>
                  <a:pt x="2279374" y="503583"/>
                </a:cubicBezTo>
                <a:cubicBezTo>
                  <a:pt x="2395855" y="536863"/>
                  <a:pt x="2276815" y="498313"/>
                  <a:pt x="2372139" y="530087"/>
                </a:cubicBezTo>
                <a:cubicBezTo>
                  <a:pt x="2385391" y="538922"/>
                  <a:pt x="2401946" y="544155"/>
                  <a:pt x="2411896" y="556592"/>
                </a:cubicBezTo>
                <a:cubicBezTo>
                  <a:pt x="2420622" y="567500"/>
                  <a:pt x="2417961" y="584370"/>
                  <a:pt x="2425148" y="596348"/>
                </a:cubicBezTo>
                <a:cubicBezTo>
                  <a:pt x="2431576" y="607062"/>
                  <a:pt x="2442817" y="614018"/>
                  <a:pt x="2451652" y="622853"/>
                </a:cubicBezTo>
                <a:lnTo>
                  <a:pt x="2464904" y="662609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27518DA-B65F-46FF-A563-C6D5DE02C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978"/>
            <a:ext cx="984425" cy="1013856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Stitching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10E73B6-2414-414F-AD6F-86057A45C7AA}"/>
              </a:ext>
            </a:extLst>
          </p:cNvPr>
          <p:cNvSpPr/>
          <p:nvPr/>
        </p:nvSpPr>
        <p:spPr>
          <a:xfrm>
            <a:off x="3143289" y="1425635"/>
            <a:ext cx="5274365" cy="821634"/>
          </a:xfrm>
          <a:custGeom>
            <a:avLst/>
            <a:gdLst>
              <a:gd name="connsiteX0" fmla="*/ 0 w 5274365"/>
              <a:gd name="connsiteY0" fmla="*/ 808382 h 821634"/>
              <a:gd name="connsiteX1" fmla="*/ 26504 w 5274365"/>
              <a:gd name="connsiteY1" fmla="*/ 742121 h 821634"/>
              <a:gd name="connsiteX2" fmla="*/ 79513 w 5274365"/>
              <a:gd name="connsiteY2" fmla="*/ 636104 h 821634"/>
              <a:gd name="connsiteX3" fmla="*/ 92765 w 5274365"/>
              <a:gd name="connsiteY3" fmla="*/ 583095 h 821634"/>
              <a:gd name="connsiteX4" fmla="*/ 159026 w 5274365"/>
              <a:gd name="connsiteY4" fmla="*/ 516834 h 821634"/>
              <a:gd name="connsiteX5" fmla="*/ 212034 w 5274365"/>
              <a:gd name="connsiteY5" fmla="*/ 463826 h 821634"/>
              <a:gd name="connsiteX6" fmla="*/ 238539 w 5274365"/>
              <a:gd name="connsiteY6" fmla="*/ 424069 h 821634"/>
              <a:gd name="connsiteX7" fmla="*/ 384313 w 5274365"/>
              <a:gd name="connsiteY7" fmla="*/ 331304 h 821634"/>
              <a:gd name="connsiteX8" fmla="*/ 424069 w 5274365"/>
              <a:gd name="connsiteY8" fmla="*/ 304800 h 821634"/>
              <a:gd name="connsiteX9" fmla="*/ 450574 w 5274365"/>
              <a:gd name="connsiteY9" fmla="*/ 278295 h 821634"/>
              <a:gd name="connsiteX10" fmla="*/ 543339 w 5274365"/>
              <a:gd name="connsiteY10" fmla="*/ 251791 h 821634"/>
              <a:gd name="connsiteX11" fmla="*/ 848139 w 5274365"/>
              <a:gd name="connsiteY11" fmla="*/ 278295 h 821634"/>
              <a:gd name="connsiteX12" fmla="*/ 887895 w 5274365"/>
              <a:gd name="connsiteY12" fmla="*/ 291547 h 821634"/>
              <a:gd name="connsiteX13" fmla="*/ 1020417 w 5274365"/>
              <a:gd name="connsiteY13" fmla="*/ 410817 h 821634"/>
              <a:gd name="connsiteX14" fmla="*/ 1073426 w 5274365"/>
              <a:gd name="connsiteY14" fmla="*/ 490330 h 821634"/>
              <a:gd name="connsiteX15" fmla="*/ 1099930 w 5274365"/>
              <a:gd name="connsiteY15" fmla="*/ 530087 h 821634"/>
              <a:gd name="connsiteX16" fmla="*/ 1113182 w 5274365"/>
              <a:gd name="connsiteY16" fmla="*/ 569843 h 821634"/>
              <a:gd name="connsiteX17" fmla="*/ 1139687 w 5274365"/>
              <a:gd name="connsiteY17" fmla="*/ 609600 h 821634"/>
              <a:gd name="connsiteX18" fmla="*/ 1205947 w 5274365"/>
              <a:gd name="connsiteY18" fmla="*/ 689113 h 821634"/>
              <a:gd name="connsiteX19" fmla="*/ 1219200 w 5274365"/>
              <a:gd name="connsiteY19" fmla="*/ 728869 h 821634"/>
              <a:gd name="connsiteX20" fmla="*/ 1245704 w 5274365"/>
              <a:gd name="connsiteY20" fmla="*/ 755374 h 821634"/>
              <a:gd name="connsiteX21" fmla="*/ 1325217 w 5274365"/>
              <a:gd name="connsiteY21" fmla="*/ 795130 h 821634"/>
              <a:gd name="connsiteX22" fmla="*/ 1431234 w 5274365"/>
              <a:gd name="connsiteY22" fmla="*/ 821634 h 821634"/>
              <a:gd name="connsiteX23" fmla="*/ 1855304 w 5274365"/>
              <a:gd name="connsiteY23" fmla="*/ 808382 h 821634"/>
              <a:gd name="connsiteX24" fmla="*/ 1908313 w 5274365"/>
              <a:gd name="connsiteY24" fmla="*/ 768626 h 821634"/>
              <a:gd name="connsiteX25" fmla="*/ 1948069 w 5274365"/>
              <a:gd name="connsiteY25" fmla="*/ 755374 h 821634"/>
              <a:gd name="connsiteX26" fmla="*/ 1974574 w 5274365"/>
              <a:gd name="connsiteY26" fmla="*/ 728869 h 821634"/>
              <a:gd name="connsiteX27" fmla="*/ 2014330 w 5274365"/>
              <a:gd name="connsiteY27" fmla="*/ 702365 h 821634"/>
              <a:gd name="connsiteX28" fmla="*/ 2040834 w 5274365"/>
              <a:gd name="connsiteY28" fmla="*/ 649356 h 821634"/>
              <a:gd name="connsiteX29" fmla="*/ 2120347 w 5274365"/>
              <a:gd name="connsiteY29" fmla="*/ 556591 h 821634"/>
              <a:gd name="connsiteX30" fmla="*/ 2173356 w 5274365"/>
              <a:gd name="connsiteY30" fmla="*/ 463826 h 821634"/>
              <a:gd name="connsiteX31" fmla="*/ 2292626 w 5274365"/>
              <a:gd name="connsiteY31" fmla="*/ 331304 h 821634"/>
              <a:gd name="connsiteX32" fmla="*/ 2332382 w 5274365"/>
              <a:gd name="connsiteY32" fmla="*/ 318052 h 821634"/>
              <a:gd name="connsiteX33" fmla="*/ 2438400 w 5274365"/>
              <a:gd name="connsiteY33" fmla="*/ 265043 h 821634"/>
              <a:gd name="connsiteX34" fmla="*/ 2676939 w 5274365"/>
              <a:gd name="connsiteY34" fmla="*/ 344556 h 821634"/>
              <a:gd name="connsiteX35" fmla="*/ 2729947 w 5274365"/>
              <a:gd name="connsiteY35" fmla="*/ 371060 h 821634"/>
              <a:gd name="connsiteX36" fmla="*/ 2835965 w 5274365"/>
              <a:gd name="connsiteY36" fmla="*/ 463826 h 821634"/>
              <a:gd name="connsiteX37" fmla="*/ 2915478 w 5274365"/>
              <a:gd name="connsiteY37" fmla="*/ 530087 h 821634"/>
              <a:gd name="connsiteX38" fmla="*/ 2955234 w 5274365"/>
              <a:gd name="connsiteY38" fmla="*/ 543339 h 821634"/>
              <a:gd name="connsiteX39" fmla="*/ 2981739 w 5274365"/>
              <a:gd name="connsiteY39" fmla="*/ 569843 h 821634"/>
              <a:gd name="connsiteX40" fmla="*/ 3034747 w 5274365"/>
              <a:gd name="connsiteY40" fmla="*/ 596347 h 821634"/>
              <a:gd name="connsiteX41" fmla="*/ 3167269 w 5274365"/>
              <a:gd name="connsiteY41" fmla="*/ 622852 h 821634"/>
              <a:gd name="connsiteX42" fmla="*/ 3233530 w 5274365"/>
              <a:gd name="connsiteY42" fmla="*/ 636104 h 821634"/>
              <a:gd name="connsiteX43" fmla="*/ 3498574 w 5274365"/>
              <a:gd name="connsiteY43" fmla="*/ 622852 h 821634"/>
              <a:gd name="connsiteX44" fmla="*/ 3591339 w 5274365"/>
              <a:gd name="connsiteY44" fmla="*/ 556591 h 821634"/>
              <a:gd name="connsiteX45" fmla="*/ 3657600 w 5274365"/>
              <a:gd name="connsiteY45" fmla="*/ 516834 h 821634"/>
              <a:gd name="connsiteX46" fmla="*/ 3737113 w 5274365"/>
              <a:gd name="connsiteY46" fmla="*/ 463826 h 821634"/>
              <a:gd name="connsiteX47" fmla="*/ 3816626 w 5274365"/>
              <a:gd name="connsiteY47" fmla="*/ 410817 h 821634"/>
              <a:gd name="connsiteX48" fmla="*/ 3922643 w 5274365"/>
              <a:gd name="connsiteY48" fmla="*/ 278295 h 821634"/>
              <a:gd name="connsiteX49" fmla="*/ 4002156 w 5274365"/>
              <a:gd name="connsiteY49" fmla="*/ 212034 h 821634"/>
              <a:gd name="connsiteX50" fmla="*/ 4028661 w 5274365"/>
              <a:gd name="connsiteY50" fmla="*/ 172278 h 821634"/>
              <a:gd name="connsiteX51" fmla="*/ 4147930 w 5274365"/>
              <a:gd name="connsiteY51" fmla="*/ 66260 h 821634"/>
              <a:gd name="connsiteX52" fmla="*/ 4187687 w 5274365"/>
              <a:gd name="connsiteY52" fmla="*/ 53008 h 821634"/>
              <a:gd name="connsiteX53" fmla="*/ 4399721 w 5274365"/>
              <a:gd name="connsiteY53" fmla="*/ 92765 h 821634"/>
              <a:gd name="connsiteX54" fmla="*/ 4505739 w 5274365"/>
              <a:gd name="connsiteY54" fmla="*/ 172278 h 821634"/>
              <a:gd name="connsiteX55" fmla="*/ 4558747 w 5274365"/>
              <a:gd name="connsiteY55" fmla="*/ 198782 h 821634"/>
              <a:gd name="connsiteX56" fmla="*/ 4651513 w 5274365"/>
              <a:gd name="connsiteY56" fmla="*/ 225287 h 821634"/>
              <a:gd name="connsiteX57" fmla="*/ 4982817 w 5274365"/>
              <a:gd name="connsiteY57" fmla="*/ 212034 h 821634"/>
              <a:gd name="connsiteX58" fmla="*/ 5062330 w 5274365"/>
              <a:gd name="connsiteY58" fmla="*/ 159026 h 821634"/>
              <a:gd name="connsiteX59" fmla="*/ 5102087 w 5274365"/>
              <a:gd name="connsiteY59" fmla="*/ 145774 h 821634"/>
              <a:gd name="connsiteX60" fmla="*/ 5221356 w 5274365"/>
              <a:gd name="connsiteY60" fmla="*/ 79513 h 821634"/>
              <a:gd name="connsiteX61" fmla="*/ 5247861 w 5274365"/>
              <a:gd name="connsiteY61" fmla="*/ 53008 h 821634"/>
              <a:gd name="connsiteX62" fmla="*/ 5274365 w 5274365"/>
              <a:gd name="connsiteY62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274365" h="821634">
                <a:moveTo>
                  <a:pt x="0" y="808382"/>
                </a:moveTo>
                <a:cubicBezTo>
                  <a:pt x="8835" y="786295"/>
                  <a:pt x="16535" y="763720"/>
                  <a:pt x="26504" y="742121"/>
                </a:cubicBezTo>
                <a:cubicBezTo>
                  <a:pt x="43061" y="706247"/>
                  <a:pt x="79513" y="636104"/>
                  <a:pt x="79513" y="636104"/>
                </a:cubicBezTo>
                <a:cubicBezTo>
                  <a:pt x="83930" y="618434"/>
                  <a:pt x="82662" y="598250"/>
                  <a:pt x="92765" y="583095"/>
                </a:cubicBezTo>
                <a:cubicBezTo>
                  <a:pt x="110091" y="557105"/>
                  <a:pt x="136939" y="538921"/>
                  <a:pt x="159026" y="516834"/>
                </a:cubicBezTo>
                <a:cubicBezTo>
                  <a:pt x="176695" y="499165"/>
                  <a:pt x="198173" y="484617"/>
                  <a:pt x="212034" y="463826"/>
                </a:cubicBezTo>
                <a:cubicBezTo>
                  <a:pt x="220869" y="450574"/>
                  <a:pt x="226700" y="434724"/>
                  <a:pt x="238539" y="424069"/>
                </a:cubicBezTo>
                <a:cubicBezTo>
                  <a:pt x="324711" y="346514"/>
                  <a:pt x="312459" y="355255"/>
                  <a:pt x="384313" y="331304"/>
                </a:cubicBezTo>
                <a:cubicBezTo>
                  <a:pt x="397565" y="322469"/>
                  <a:pt x="411632" y="314749"/>
                  <a:pt x="424069" y="304800"/>
                </a:cubicBezTo>
                <a:cubicBezTo>
                  <a:pt x="433826" y="296995"/>
                  <a:pt x="439860" y="284723"/>
                  <a:pt x="450574" y="278295"/>
                </a:cubicBezTo>
                <a:cubicBezTo>
                  <a:pt x="464154" y="270147"/>
                  <a:pt x="533437" y="254266"/>
                  <a:pt x="543339" y="251791"/>
                </a:cubicBezTo>
                <a:cubicBezTo>
                  <a:pt x="644939" y="260626"/>
                  <a:pt x="746828" y="266605"/>
                  <a:pt x="848139" y="278295"/>
                </a:cubicBezTo>
                <a:cubicBezTo>
                  <a:pt x="862016" y="279896"/>
                  <a:pt x="875401" y="285300"/>
                  <a:pt x="887895" y="291547"/>
                </a:cubicBezTo>
                <a:cubicBezTo>
                  <a:pt x="932402" y="313801"/>
                  <a:pt x="1003247" y="385061"/>
                  <a:pt x="1020417" y="410817"/>
                </a:cubicBezTo>
                <a:lnTo>
                  <a:pt x="1073426" y="490330"/>
                </a:lnTo>
                <a:cubicBezTo>
                  <a:pt x="1082261" y="503582"/>
                  <a:pt x="1094893" y="514977"/>
                  <a:pt x="1099930" y="530087"/>
                </a:cubicBezTo>
                <a:cubicBezTo>
                  <a:pt x="1104347" y="543339"/>
                  <a:pt x="1106935" y="557349"/>
                  <a:pt x="1113182" y="569843"/>
                </a:cubicBezTo>
                <a:cubicBezTo>
                  <a:pt x="1120305" y="584089"/>
                  <a:pt x="1130429" y="596639"/>
                  <a:pt x="1139687" y="609600"/>
                </a:cubicBezTo>
                <a:cubicBezTo>
                  <a:pt x="1179064" y="664728"/>
                  <a:pt x="1168281" y="651445"/>
                  <a:pt x="1205947" y="689113"/>
                </a:cubicBezTo>
                <a:cubicBezTo>
                  <a:pt x="1210365" y="702365"/>
                  <a:pt x="1212013" y="716891"/>
                  <a:pt x="1219200" y="728869"/>
                </a:cubicBezTo>
                <a:cubicBezTo>
                  <a:pt x="1225628" y="739583"/>
                  <a:pt x="1235948" y="747569"/>
                  <a:pt x="1245704" y="755374"/>
                </a:cubicBezTo>
                <a:cubicBezTo>
                  <a:pt x="1276899" y="780330"/>
                  <a:pt x="1288054" y="784995"/>
                  <a:pt x="1325217" y="795130"/>
                </a:cubicBezTo>
                <a:cubicBezTo>
                  <a:pt x="1360360" y="804714"/>
                  <a:pt x="1431234" y="821634"/>
                  <a:pt x="1431234" y="821634"/>
                </a:cubicBezTo>
                <a:cubicBezTo>
                  <a:pt x="1572591" y="817217"/>
                  <a:pt x="1714743" y="824000"/>
                  <a:pt x="1855304" y="808382"/>
                </a:cubicBezTo>
                <a:cubicBezTo>
                  <a:pt x="1877256" y="805943"/>
                  <a:pt x="1889136" y="779584"/>
                  <a:pt x="1908313" y="768626"/>
                </a:cubicBezTo>
                <a:cubicBezTo>
                  <a:pt x="1920441" y="761696"/>
                  <a:pt x="1934817" y="759791"/>
                  <a:pt x="1948069" y="755374"/>
                </a:cubicBezTo>
                <a:cubicBezTo>
                  <a:pt x="1956904" y="746539"/>
                  <a:pt x="1964817" y="736674"/>
                  <a:pt x="1974574" y="728869"/>
                </a:cubicBezTo>
                <a:cubicBezTo>
                  <a:pt x="1987011" y="718920"/>
                  <a:pt x="2004134" y="714600"/>
                  <a:pt x="2014330" y="702365"/>
                </a:cubicBezTo>
                <a:cubicBezTo>
                  <a:pt x="2026977" y="687189"/>
                  <a:pt x="2030364" y="666108"/>
                  <a:pt x="2040834" y="649356"/>
                </a:cubicBezTo>
                <a:cubicBezTo>
                  <a:pt x="2069167" y="604023"/>
                  <a:pt x="2084207" y="592731"/>
                  <a:pt x="2120347" y="556591"/>
                </a:cubicBezTo>
                <a:cubicBezTo>
                  <a:pt x="2142238" y="469031"/>
                  <a:pt x="2116510" y="533305"/>
                  <a:pt x="2173356" y="463826"/>
                </a:cubicBezTo>
                <a:cubicBezTo>
                  <a:pt x="2227161" y="398064"/>
                  <a:pt x="2228828" y="363202"/>
                  <a:pt x="2292626" y="331304"/>
                </a:cubicBezTo>
                <a:cubicBezTo>
                  <a:pt x="2305120" y="325057"/>
                  <a:pt x="2319665" y="323832"/>
                  <a:pt x="2332382" y="318052"/>
                </a:cubicBezTo>
                <a:cubicBezTo>
                  <a:pt x="2368351" y="301702"/>
                  <a:pt x="2438400" y="265043"/>
                  <a:pt x="2438400" y="265043"/>
                </a:cubicBezTo>
                <a:cubicBezTo>
                  <a:pt x="2609664" y="299296"/>
                  <a:pt x="2530628" y="271401"/>
                  <a:pt x="2676939" y="344556"/>
                </a:cubicBezTo>
                <a:lnTo>
                  <a:pt x="2729947" y="371060"/>
                </a:lnTo>
                <a:cubicBezTo>
                  <a:pt x="2805045" y="483705"/>
                  <a:pt x="2681355" y="309216"/>
                  <a:pt x="2835965" y="463826"/>
                </a:cubicBezTo>
                <a:cubicBezTo>
                  <a:pt x="2865273" y="493134"/>
                  <a:pt x="2878578" y="511637"/>
                  <a:pt x="2915478" y="530087"/>
                </a:cubicBezTo>
                <a:cubicBezTo>
                  <a:pt x="2927972" y="536334"/>
                  <a:pt x="2941982" y="538922"/>
                  <a:pt x="2955234" y="543339"/>
                </a:cubicBezTo>
                <a:cubicBezTo>
                  <a:pt x="2964069" y="552174"/>
                  <a:pt x="2971343" y="562912"/>
                  <a:pt x="2981739" y="569843"/>
                </a:cubicBezTo>
                <a:cubicBezTo>
                  <a:pt x="2998176" y="580801"/>
                  <a:pt x="3016250" y="589410"/>
                  <a:pt x="3034747" y="596347"/>
                </a:cubicBezTo>
                <a:cubicBezTo>
                  <a:pt x="3067844" y="608759"/>
                  <a:pt x="3137623" y="617462"/>
                  <a:pt x="3167269" y="622852"/>
                </a:cubicBezTo>
                <a:cubicBezTo>
                  <a:pt x="3189430" y="626881"/>
                  <a:pt x="3211443" y="631687"/>
                  <a:pt x="3233530" y="636104"/>
                </a:cubicBezTo>
                <a:cubicBezTo>
                  <a:pt x="3321878" y="631687"/>
                  <a:pt x="3410799" y="633824"/>
                  <a:pt x="3498574" y="622852"/>
                </a:cubicBezTo>
                <a:cubicBezTo>
                  <a:pt x="3549131" y="616532"/>
                  <a:pt x="3555841" y="583215"/>
                  <a:pt x="3591339" y="556591"/>
                </a:cubicBezTo>
                <a:cubicBezTo>
                  <a:pt x="3611945" y="541136"/>
                  <a:pt x="3635084" y="529343"/>
                  <a:pt x="3657600" y="516834"/>
                </a:cubicBezTo>
                <a:cubicBezTo>
                  <a:pt x="3822394" y="425281"/>
                  <a:pt x="3633006" y="541906"/>
                  <a:pt x="3737113" y="463826"/>
                </a:cubicBezTo>
                <a:cubicBezTo>
                  <a:pt x="3762597" y="444713"/>
                  <a:pt x="3816626" y="410817"/>
                  <a:pt x="3816626" y="410817"/>
                </a:cubicBezTo>
                <a:cubicBezTo>
                  <a:pt x="3847575" y="348918"/>
                  <a:pt x="3852532" y="325035"/>
                  <a:pt x="3922643" y="278295"/>
                </a:cubicBezTo>
                <a:cubicBezTo>
                  <a:pt x="3961738" y="252233"/>
                  <a:pt x="3970267" y="250301"/>
                  <a:pt x="4002156" y="212034"/>
                </a:cubicBezTo>
                <a:cubicBezTo>
                  <a:pt x="4012352" y="199798"/>
                  <a:pt x="4018080" y="184182"/>
                  <a:pt x="4028661" y="172278"/>
                </a:cubicBezTo>
                <a:cubicBezTo>
                  <a:pt x="4056754" y="140674"/>
                  <a:pt x="4103622" y="88414"/>
                  <a:pt x="4147930" y="66260"/>
                </a:cubicBezTo>
                <a:cubicBezTo>
                  <a:pt x="4160424" y="60013"/>
                  <a:pt x="4174435" y="57425"/>
                  <a:pt x="4187687" y="53008"/>
                </a:cubicBezTo>
                <a:cubicBezTo>
                  <a:pt x="4258365" y="66260"/>
                  <a:pt x="4330578" y="73010"/>
                  <a:pt x="4399721" y="92765"/>
                </a:cubicBezTo>
                <a:cubicBezTo>
                  <a:pt x="4474792" y="114214"/>
                  <a:pt x="4453052" y="134644"/>
                  <a:pt x="4505739" y="172278"/>
                </a:cubicBezTo>
                <a:cubicBezTo>
                  <a:pt x="4521814" y="183760"/>
                  <a:pt x="4540589" y="191000"/>
                  <a:pt x="4558747" y="198782"/>
                </a:cubicBezTo>
                <a:cubicBezTo>
                  <a:pt x="4585359" y="210187"/>
                  <a:pt x="4624619" y="218563"/>
                  <a:pt x="4651513" y="225287"/>
                </a:cubicBezTo>
                <a:cubicBezTo>
                  <a:pt x="4761948" y="220869"/>
                  <a:pt x="4873704" y="229633"/>
                  <a:pt x="4982817" y="212034"/>
                </a:cubicBezTo>
                <a:cubicBezTo>
                  <a:pt x="5014265" y="206962"/>
                  <a:pt x="5032110" y="169099"/>
                  <a:pt x="5062330" y="159026"/>
                </a:cubicBezTo>
                <a:lnTo>
                  <a:pt x="5102087" y="145774"/>
                </a:lnTo>
                <a:cubicBezTo>
                  <a:pt x="5193223" y="85016"/>
                  <a:pt x="5151380" y="102838"/>
                  <a:pt x="5221356" y="79513"/>
                </a:cubicBezTo>
                <a:cubicBezTo>
                  <a:pt x="5230191" y="70678"/>
                  <a:pt x="5240930" y="63404"/>
                  <a:pt x="5247861" y="53008"/>
                </a:cubicBezTo>
                <a:cubicBezTo>
                  <a:pt x="5258819" y="36571"/>
                  <a:pt x="5274365" y="0"/>
                  <a:pt x="5274365" y="0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CE820B2-DE32-462D-93DF-B66E87341F52}"/>
              </a:ext>
            </a:extLst>
          </p:cNvPr>
          <p:cNvSpPr/>
          <p:nvPr/>
        </p:nvSpPr>
        <p:spPr>
          <a:xfrm>
            <a:off x="3051850" y="2187698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8A519B9-F29E-4052-B2D1-0E5940CDE222}"/>
              </a:ext>
            </a:extLst>
          </p:cNvPr>
          <p:cNvSpPr txBox="1"/>
          <p:nvPr/>
        </p:nvSpPr>
        <p:spPr>
          <a:xfrm>
            <a:off x="2932274" y="2306840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28FAD8F-6974-4E47-BCD1-A5061AD4D03F}"/>
              </a:ext>
            </a:extLst>
          </p:cNvPr>
          <p:cNvSpPr/>
          <p:nvPr/>
        </p:nvSpPr>
        <p:spPr>
          <a:xfrm>
            <a:off x="8377897" y="136606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BBE4A78-D746-404F-B702-2815265C87DF}"/>
              </a:ext>
            </a:extLst>
          </p:cNvPr>
          <p:cNvSpPr txBox="1"/>
          <p:nvPr/>
        </p:nvSpPr>
        <p:spPr>
          <a:xfrm>
            <a:off x="5460163" y="2187698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70B9EB0-5C68-401C-BA43-4BA19E1A2711}"/>
              </a:ext>
            </a:extLst>
          </p:cNvPr>
          <p:cNvSpPr txBox="1"/>
          <p:nvPr/>
        </p:nvSpPr>
        <p:spPr>
          <a:xfrm>
            <a:off x="242521" y="2863421"/>
            <a:ext cx="715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 Instead, </a:t>
            </a:r>
            <a:r>
              <a:rPr lang="en-US" sz="2800" dirty="0">
                <a:solidFill>
                  <a:srgbClr val="FF0000"/>
                </a:solidFill>
              </a:rPr>
              <a:t>each</a:t>
            </a:r>
            <a:r>
              <a:rPr lang="en-US" sz="2800" dirty="0"/>
              <a:t> vertex samples </a:t>
            </a:r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/2-length walk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3EAB2FD-ED54-4E36-B7FC-571F0BC2F056}"/>
              </a:ext>
            </a:extLst>
          </p:cNvPr>
          <p:cNvSpPr/>
          <p:nvPr/>
        </p:nvSpPr>
        <p:spPr>
          <a:xfrm>
            <a:off x="797962" y="3630116"/>
            <a:ext cx="2703443" cy="530138"/>
          </a:xfrm>
          <a:custGeom>
            <a:avLst/>
            <a:gdLst>
              <a:gd name="connsiteX0" fmla="*/ 0 w 2703443"/>
              <a:gd name="connsiteY0" fmla="*/ 477130 h 530138"/>
              <a:gd name="connsiteX1" fmla="*/ 79513 w 2703443"/>
              <a:gd name="connsiteY1" fmla="*/ 384364 h 530138"/>
              <a:gd name="connsiteX2" fmla="*/ 119269 w 2703443"/>
              <a:gd name="connsiteY2" fmla="*/ 357860 h 530138"/>
              <a:gd name="connsiteX3" fmla="*/ 159026 w 2703443"/>
              <a:gd name="connsiteY3" fmla="*/ 344608 h 530138"/>
              <a:gd name="connsiteX4" fmla="*/ 185530 w 2703443"/>
              <a:gd name="connsiteY4" fmla="*/ 304851 h 530138"/>
              <a:gd name="connsiteX5" fmla="*/ 331304 w 2703443"/>
              <a:gd name="connsiteY5" fmla="*/ 304851 h 530138"/>
              <a:gd name="connsiteX6" fmla="*/ 397565 w 2703443"/>
              <a:gd name="connsiteY6" fmla="*/ 357860 h 530138"/>
              <a:gd name="connsiteX7" fmla="*/ 437322 w 2703443"/>
              <a:gd name="connsiteY7" fmla="*/ 397617 h 530138"/>
              <a:gd name="connsiteX8" fmla="*/ 556591 w 2703443"/>
              <a:gd name="connsiteY8" fmla="*/ 463878 h 530138"/>
              <a:gd name="connsiteX9" fmla="*/ 662609 w 2703443"/>
              <a:gd name="connsiteY9" fmla="*/ 516886 h 530138"/>
              <a:gd name="connsiteX10" fmla="*/ 702365 w 2703443"/>
              <a:gd name="connsiteY10" fmla="*/ 530138 h 530138"/>
              <a:gd name="connsiteX11" fmla="*/ 1046922 w 2703443"/>
              <a:gd name="connsiteY11" fmla="*/ 503634 h 530138"/>
              <a:gd name="connsiteX12" fmla="*/ 1113182 w 2703443"/>
              <a:gd name="connsiteY12" fmla="*/ 450625 h 530138"/>
              <a:gd name="connsiteX13" fmla="*/ 1152939 w 2703443"/>
              <a:gd name="connsiteY13" fmla="*/ 437373 h 530138"/>
              <a:gd name="connsiteX14" fmla="*/ 1205948 w 2703443"/>
              <a:gd name="connsiteY14" fmla="*/ 397617 h 530138"/>
              <a:gd name="connsiteX15" fmla="*/ 1272209 w 2703443"/>
              <a:gd name="connsiteY15" fmla="*/ 344608 h 530138"/>
              <a:gd name="connsiteX16" fmla="*/ 1311965 w 2703443"/>
              <a:gd name="connsiteY16" fmla="*/ 331356 h 530138"/>
              <a:gd name="connsiteX17" fmla="*/ 1590261 w 2703443"/>
              <a:gd name="connsiteY17" fmla="*/ 291599 h 530138"/>
              <a:gd name="connsiteX18" fmla="*/ 1669774 w 2703443"/>
              <a:gd name="connsiteY18" fmla="*/ 304851 h 530138"/>
              <a:gd name="connsiteX19" fmla="*/ 1775791 w 2703443"/>
              <a:gd name="connsiteY19" fmla="*/ 357860 h 530138"/>
              <a:gd name="connsiteX20" fmla="*/ 1828800 w 2703443"/>
              <a:gd name="connsiteY20" fmla="*/ 371112 h 530138"/>
              <a:gd name="connsiteX21" fmla="*/ 1881809 w 2703443"/>
              <a:gd name="connsiteY21" fmla="*/ 397617 h 530138"/>
              <a:gd name="connsiteX22" fmla="*/ 2120348 w 2703443"/>
              <a:gd name="connsiteY22" fmla="*/ 371112 h 530138"/>
              <a:gd name="connsiteX23" fmla="*/ 2239617 w 2703443"/>
              <a:gd name="connsiteY23" fmla="*/ 331356 h 530138"/>
              <a:gd name="connsiteX24" fmla="*/ 2345635 w 2703443"/>
              <a:gd name="connsiteY24" fmla="*/ 304851 h 530138"/>
              <a:gd name="connsiteX25" fmla="*/ 2411896 w 2703443"/>
              <a:gd name="connsiteY25" fmla="*/ 238591 h 530138"/>
              <a:gd name="connsiteX26" fmla="*/ 2438400 w 2703443"/>
              <a:gd name="connsiteY26" fmla="*/ 198834 h 530138"/>
              <a:gd name="connsiteX27" fmla="*/ 2570922 w 2703443"/>
              <a:gd name="connsiteY27" fmla="*/ 92817 h 530138"/>
              <a:gd name="connsiteX28" fmla="*/ 2650435 w 2703443"/>
              <a:gd name="connsiteY28" fmla="*/ 26556 h 530138"/>
              <a:gd name="connsiteX29" fmla="*/ 2703443 w 2703443"/>
              <a:gd name="connsiteY29" fmla="*/ 51 h 53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03443" h="530138">
                <a:moveTo>
                  <a:pt x="0" y="477130"/>
                </a:moveTo>
                <a:cubicBezTo>
                  <a:pt x="14016" y="459609"/>
                  <a:pt x="53681" y="405030"/>
                  <a:pt x="79513" y="384364"/>
                </a:cubicBezTo>
                <a:cubicBezTo>
                  <a:pt x="91950" y="374414"/>
                  <a:pt x="105023" y="364983"/>
                  <a:pt x="119269" y="357860"/>
                </a:cubicBezTo>
                <a:cubicBezTo>
                  <a:pt x="131763" y="351613"/>
                  <a:pt x="145774" y="349025"/>
                  <a:pt x="159026" y="344608"/>
                </a:cubicBezTo>
                <a:cubicBezTo>
                  <a:pt x="167861" y="331356"/>
                  <a:pt x="173093" y="314801"/>
                  <a:pt x="185530" y="304851"/>
                </a:cubicBezTo>
                <a:cubicBezTo>
                  <a:pt x="221970" y="275699"/>
                  <a:pt x="306021" y="301691"/>
                  <a:pt x="331304" y="304851"/>
                </a:cubicBezTo>
                <a:cubicBezTo>
                  <a:pt x="408416" y="381963"/>
                  <a:pt x="297260" y="274272"/>
                  <a:pt x="397565" y="357860"/>
                </a:cubicBezTo>
                <a:cubicBezTo>
                  <a:pt x="411963" y="369858"/>
                  <a:pt x="422528" y="386111"/>
                  <a:pt x="437322" y="397617"/>
                </a:cubicBezTo>
                <a:cubicBezTo>
                  <a:pt x="505672" y="450778"/>
                  <a:pt x="496608" y="443882"/>
                  <a:pt x="556591" y="463878"/>
                </a:cubicBezTo>
                <a:cubicBezTo>
                  <a:pt x="602852" y="510137"/>
                  <a:pt x="571243" y="486431"/>
                  <a:pt x="662609" y="516886"/>
                </a:cubicBezTo>
                <a:lnTo>
                  <a:pt x="702365" y="530138"/>
                </a:lnTo>
                <a:cubicBezTo>
                  <a:pt x="817217" y="521303"/>
                  <a:pt x="932811" y="519373"/>
                  <a:pt x="1046922" y="503634"/>
                </a:cubicBezTo>
                <a:cubicBezTo>
                  <a:pt x="1081364" y="498883"/>
                  <a:pt x="1087740" y="465890"/>
                  <a:pt x="1113182" y="450625"/>
                </a:cubicBezTo>
                <a:cubicBezTo>
                  <a:pt x="1125160" y="443438"/>
                  <a:pt x="1139687" y="441790"/>
                  <a:pt x="1152939" y="437373"/>
                </a:cubicBezTo>
                <a:cubicBezTo>
                  <a:pt x="1170609" y="424121"/>
                  <a:pt x="1188980" y="411757"/>
                  <a:pt x="1205948" y="397617"/>
                </a:cubicBezTo>
                <a:cubicBezTo>
                  <a:pt x="1242931" y="366798"/>
                  <a:pt x="1223055" y="369185"/>
                  <a:pt x="1272209" y="344608"/>
                </a:cubicBezTo>
                <a:cubicBezTo>
                  <a:pt x="1284703" y="338361"/>
                  <a:pt x="1298713" y="335773"/>
                  <a:pt x="1311965" y="331356"/>
                </a:cubicBezTo>
                <a:cubicBezTo>
                  <a:pt x="1446733" y="241510"/>
                  <a:pt x="1359694" y="276228"/>
                  <a:pt x="1590261" y="291599"/>
                </a:cubicBezTo>
                <a:cubicBezTo>
                  <a:pt x="1616765" y="296016"/>
                  <a:pt x="1644469" y="295814"/>
                  <a:pt x="1669774" y="304851"/>
                </a:cubicBezTo>
                <a:cubicBezTo>
                  <a:pt x="1706982" y="318140"/>
                  <a:pt x="1737460" y="348278"/>
                  <a:pt x="1775791" y="357860"/>
                </a:cubicBezTo>
                <a:lnTo>
                  <a:pt x="1828800" y="371112"/>
                </a:lnTo>
                <a:cubicBezTo>
                  <a:pt x="1846470" y="379947"/>
                  <a:pt x="1862088" y="396457"/>
                  <a:pt x="1881809" y="397617"/>
                </a:cubicBezTo>
                <a:cubicBezTo>
                  <a:pt x="1974406" y="403064"/>
                  <a:pt x="2037554" y="387671"/>
                  <a:pt x="2120348" y="371112"/>
                </a:cubicBezTo>
                <a:cubicBezTo>
                  <a:pt x="2202087" y="330242"/>
                  <a:pt x="2144197" y="353376"/>
                  <a:pt x="2239617" y="331356"/>
                </a:cubicBezTo>
                <a:cubicBezTo>
                  <a:pt x="2275111" y="323165"/>
                  <a:pt x="2345635" y="304851"/>
                  <a:pt x="2345635" y="304851"/>
                </a:cubicBezTo>
                <a:cubicBezTo>
                  <a:pt x="2416314" y="198832"/>
                  <a:pt x="2323546" y="326941"/>
                  <a:pt x="2411896" y="238591"/>
                </a:cubicBezTo>
                <a:cubicBezTo>
                  <a:pt x="2423158" y="227329"/>
                  <a:pt x="2427745" y="210673"/>
                  <a:pt x="2438400" y="198834"/>
                </a:cubicBezTo>
                <a:cubicBezTo>
                  <a:pt x="2526379" y="101079"/>
                  <a:pt x="2494363" y="118336"/>
                  <a:pt x="2570922" y="92817"/>
                </a:cubicBezTo>
                <a:cubicBezTo>
                  <a:pt x="2608591" y="55146"/>
                  <a:pt x="2595301" y="65937"/>
                  <a:pt x="2650435" y="26556"/>
                </a:cubicBezTo>
                <a:cubicBezTo>
                  <a:pt x="2690972" y="-2399"/>
                  <a:pt x="2675067" y="51"/>
                  <a:pt x="2703443" y="51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9C2FCA7-0753-470A-9B2F-E39111978B72}"/>
              </a:ext>
            </a:extLst>
          </p:cNvPr>
          <p:cNvSpPr/>
          <p:nvPr/>
        </p:nvSpPr>
        <p:spPr>
          <a:xfrm>
            <a:off x="706522" y="4040662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FED50D-A098-493D-8741-876B946CD44D}"/>
              </a:ext>
            </a:extLst>
          </p:cNvPr>
          <p:cNvSpPr txBox="1"/>
          <p:nvPr/>
        </p:nvSpPr>
        <p:spPr>
          <a:xfrm>
            <a:off x="586946" y="4159804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EBEAF17-1818-40E4-8886-B97903411F31}"/>
              </a:ext>
            </a:extLst>
          </p:cNvPr>
          <p:cNvSpPr/>
          <p:nvPr/>
        </p:nvSpPr>
        <p:spPr>
          <a:xfrm>
            <a:off x="3501405" y="3509633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F7EA0C2-4277-4EEF-9A4F-D24CDB3200BC}"/>
              </a:ext>
            </a:extLst>
          </p:cNvPr>
          <p:cNvSpPr txBox="1"/>
          <p:nvPr/>
        </p:nvSpPr>
        <p:spPr>
          <a:xfrm>
            <a:off x="3381829" y="3628775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399F2D8-010E-4313-A9D2-F02B81B56363}"/>
              </a:ext>
            </a:extLst>
          </p:cNvPr>
          <p:cNvSpPr txBox="1"/>
          <p:nvPr/>
        </p:nvSpPr>
        <p:spPr>
          <a:xfrm>
            <a:off x="1926414" y="4159804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2811C73-5F79-46EA-82C2-A129825952AD}"/>
              </a:ext>
            </a:extLst>
          </p:cNvPr>
          <p:cNvSpPr/>
          <p:nvPr/>
        </p:nvSpPr>
        <p:spPr>
          <a:xfrm>
            <a:off x="4177938" y="423378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1B7E5EB-639A-4CA9-87AE-5C64E63EA6AB}"/>
              </a:ext>
            </a:extLst>
          </p:cNvPr>
          <p:cNvSpPr txBox="1"/>
          <p:nvPr/>
        </p:nvSpPr>
        <p:spPr>
          <a:xfrm>
            <a:off x="4058362" y="4352926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C490D273-0175-4612-B55C-91685945DBBB}"/>
              </a:ext>
            </a:extLst>
          </p:cNvPr>
          <p:cNvSpPr/>
          <p:nvPr/>
        </p:nvSpPr>
        <p:spPr>
          <a:xfrm>
            <a:off x="6758116" y="4209399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85A9123-4997-4CBD-B061-6E9D85FBF9A0}"/>
              </a:ext>
            </a:extLst>
          </p:cNvPr>
          <p:cNvSpPr txBox="1"/>
          <p:nvPr/>
        </p:nvSpPr>
        <p:spPr>
          <a:xfrm>
            <a:off x="6638540" y="4328541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D12ED40-E2E3-4CBF-BDBC-94692297B736}"/>
              </a:ext>
            </a:extLst>
          </p:cNvPr>
          <p:cNvSpPr txBox="1"/>
          <p:nvPr/>
        </p:nvSpPr>
        <p:spPr>
          <a:xfrm>
            <a:off x="242521" y="4715228"/>
            <a:ext cx="144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 Stitch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CA6A969-30E0-488E-848D-8DB346B21A27}"/>
              </a:ext>
            </a:extLst>
          </p:cNvPr>
          <p:cNvSpPr txBox="1"/>
          <p:nvPr/>
        </p:nvSpPr>
        <p:spPr>
          <a:xfrm>
            <a:off x="5350266" y="4079035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</a:t>
            </a:r>
          </a:p>
        </p:txBody>
      </p:sp>
      <p:sp>
        <p:nvSpPr>
          <p:cNvPr id="82" name="Flowchart: Terminator 81">
            <a:extLst>
              <a:ext uri="{FF2B5EF4-FFF2-40B4-BE49-F238E27FC236}">
                <a16:creationId xmlns:a16="http://schemas.microsoft.com/office/drawing/2014/main" xmlns="" id="{167A8E7C-E6B7-4076-B472-EC0F84930DEC}"/>
              </a:ext>
            </a:extLst>
          </p:cNvPr>
          <p:cNvSpPr/>
          <p:nvPr/>
        </p:nvSpPr>
        <p:spPr>
          <a:xfrm>
            <a:off x="8023162" y="2100260"/>
            <a:ext cx="3481101" cy="1457572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Recurse</a:t>
            </a:r>
            <a:r>
              <a:rPr lang="en-US" sz="2800" dirty="0">
                <a:solidFill>
                  <a:schemeClr val="tx1"/>
                </a:solidFill>
              </a:rPr>
              <a:t> for lengths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/2,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/4, …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F34D1B76-B1C4-42A3-9F78-FA1D4F5DC6DD}"/>
              </a:ext>
            </a:extLst>
          </p:cNvPr>
          <p:cNvSpPr/>
          <p:nvPr/>
        </p:nvSpPr>
        <p:spPr>
          <a:xfrm>
            <a:off x="1963541" y="5789148"/>
            <a:ext cx="2703443" cy="530138"/>
          </a:xfrm>
          <a:custGeom>
            <a:avLst/>
            <a:gdLst>
              <a:gd name="connsiteX0" fmla="*/ 0 w 2703443"/>
              <a:gd name="connsiteY0" fmla="*/ 477130 h 530138"/>
              <a:gd name="connsiteX1" fmla="*/ 79513 w 2703443"/>
              <a:gd name="connsiteY1" fmla="*/ 384364 h 530138"/>
              <a:gd name="connsiteX2" fmla="*/ 119269 w 2703443"/>
              <a:gd name="connsiteY2" fmla="*/ 357860 h 530138"/>
              <a:gd name="connsiteX3" fmla="*/ 159026 w 2703443"/>
              <a:gd name="connsiteY3" fmla="*/ 344608 h 530138"/>
              <a:gd name="connsiteX4" fmla="*/ 185530 w 2703443"/>
              <a:gd name="connsiteY4" fmla="*/ 304851 h 530138"/>
              <a:gd name="connsiteX5" fmla="*/ 331304 w 2703443"/>
              <a:gd name="connsiteY5" fmla="*/ 304851 h 530138"/>
              <a:gd name="connsiteX6" fmla="*/ 397565 w 2703443"/>
              <a:gd name="connsiteY6" fmla="*/ 357860 h 530138"/>
              <a:gd name="connsiteX7" fmla="*/ 437322 w 2703443"/>
              <a:gd name="connsiteY7" fmla="*/ 397617 h 530138"/>
              <a:gd name="connsiteX8" fmla="*/ 556591 w 2703443"/>
              <a:gd name="connsiteY8" fmla="*/ 463878 h 530138"/>
              <a:gd name="connsiteX9" fmla="*/ 662609 w 2703443"/>
              <a:gd name="connsiteY9" fmla="*/ 516886 h 530138"/>
              <a:gd name="connsiteX10" fmla="*/ 702365 w 2703443"/>
              <a:gd name="connsiteY10" fmla="*/ 530138 h 530138"/>
              <a:gd name="connsiteX11" fmla="*/ 1046922 w 2703443"/>
              <a:gd name="connsiteY11" fmla="*/ 503634 h 530138"/>
              <a:gd name="connsiteX12" fmla="*/ 1113182 w 2703443"/>
              <a:gd name="connsiteY12" fmla="*/ 450625 h 530138"/>
              <a:gd name="connsiteX13" fmla="*/ 1152939 w 2703443"/>
              <a:gd name="connsiteY13" fmla="*/ 437373 h 530138"/>
              <a:gd name="connsiteX14" fmla="*/ 1205948 w 2703443"/>
              <a:gd name="connsiteY14" fmla="*/ 397617 h 530138"/>
              <a:gd name="connsiteX15" fmla="*/ 1272209 w 2703443"/>
              <a:gd name="connsiteY15" fmla="*/ 344608 h 530138"/>
              <a:gd name="connsiteX16" fmla="*/ 1311965 w 2703443"/>
              <a:gd name="connsiteY16" fmla="*/ 331356 h 530138"/>
              <a:gd name="connsiteX17" fmla="*/ 1590261 w 2703443"/>
              <a:gd name="connsiteY17" fmla="*/ 291599 h 530138"/>
              <a:gd name="connsiteX18" fmla="*/ 1669774 w 2703443"/>
              <a:gd name="connsiteY18" fmla="*/ 304851 h 530138"/>
              <a:gd name="connsiteX19" fmla="*/ 1775791 w 2703443"/>
              <a:gd name="connsiteY19" fmla="*/ 357860 h 530138"/>
              <a:gd name="connsiteX20" fmla="*/ 1828800 w 2703443"/>
              <a:gd name="connsiteY20" fmla="*/ 371112 h 530138"/>
              <a:gd name="connsiteX21" fmla="*/ 1881809 w 2703443"/>
              <a:gd name="connsiteY21" fmla="*/ 397617 h 530138"/>
              <a:gd name="connsiteX22" fmla="*/ 2120348 w 2703443"/>
              <a:gd name="connsiteY22" fmla="*/ 371112 h 530138"/>
              <a:gd name="connsiteX23" fmla="*/ 2239617 w 2703443"/>
              <a:gd name="connsiteY23" fmla="*/ 331356 h 530138"/>
              <a:gd name="connsiteX24" fmla="*/ 2345635 w 2703443"/>
              <a:gd name="connsiteY24" fmla="*/ 304851 h 530138"/>
              <a:gd name="connsiteX25" fmla="*/ 2411896 w 2703443"/>
              <a:gd name="connsiteY25" fmla="*/ 238591 h 530138"/>
              <a:gd name="connsiteX26" fmla="*/ 2438400 w 2703443"/>
              <a:gd name="connsiteY26" fmla="*/ 198834 h 530138"/>
              <a:gd name="connsiteX27" fmla="*/ 2570922 w 2703443"/>
              <a:gd name="connsiteY27" fmla="*/ 92817 h 530138"/>
              <a:gd name="connsiteX28" fmla="*/ 2650435 w 2703443"/>
              <a:gd name="connsiteY28" fmla="*/ 26556 h 530138"/>
              <a:gd name="connsiteX29" fmla="*/ 2703443 w 2703443"/>
              <a:gd name="connsiteY29" fmla="*/ 51 h 53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03443" h="530138">
                <a:moveTo>
                  <a:pt x="0" y="477130"/>
                </a:moveTo>
                <a:cubicBezTo>
                  <a:pt x="14016" y="459609"/>
                  <a:pt x="53681" y="405030"/>
                  <a:pt x="79513" y="384364"/>
                </a:cubicBezTo>
                <a:cubicBezTo>
                  <a:pt x="91950" y="374414"/>
                  <a:pt x="105023" y="364983"/>
                  <a:pt x="119269" y="357860"/>
                </a:cubicBezTo>
                <a:cubicBezTo>
                  <a:pt x="131763" y="351613"/>
                  <a:pt x="145774" y="349025"/>
                  <a:pt x="159026" y="344608"/>
                </a:cubicBezTo>
                <a:cubicBezTo>
                  <a:pt x="167861" y="331356"/>
                  <a:pt x="173093" y="314801"/>
                  <a:pt x="185530" y="304851"/>
                </a:cubicBezTo>
                <a:cubicBezTo>
                  <a:pt x="221970" y="275699"/>
                  <a:pt x="306021" y="301691"/>
                  <a:pt x="331304" y="304851"/>
                </a:cubicBezTo>
                <a:cubicBezTo>
                  <a:pt x="408416" y="381963"/>
                  <a:pt x="297260" y="274272"/>
                  <a:pt x="397565" y="357860"/>
                </a:cubicBezTo>
                <a:cubicBezTo>
                  <a:pt x="411963" y="369858"/>
                  <a:pt x="422528" y="386111"/>
                  <a:pt x="437322" y="397617"/>
                </a:cubicBezTo>
                <a:cubicBezTo>
                  <a:pt x="505672" y="450778"/>
                  <a:pt x="496608" y="443882"/>
                  <a:pt x="556591" y="463878"/>
                </a:cubicBezTo>
                <a:cubicBezTo>
                  <a:pt x="602852" y="510137"/>
                  <a:pt x="571243" y="486431"/>
                  <a:pt x="662609" y="516886"/>
                </a:cubicBezTo>
                <a:lnTo>
                  <a:pt x="702365" y="530138"/>
                </a:lnTo>
                <a:cubicBezTo>
                  <a:pt x="817217" y="521303"/>
                  <a:pt x="932811" y="519373"/>
                  <a:pt x="1046922" y="503634"/>
                </a:cubicBezTo>
                <a:cubicBezTo>
                  <a:pt x="1081364" y="498883"/>
                  <a:pt x="1087740" y="465890"/>
                  <a:pt x="1113182" y="450625"/>
                </a:cubicBezTo>
                <a:cubicBezTo>
                  <a:pt x="1125160" y="443438"/>
                  <a:pt x="1139687" y="441790"/>
                  <a:pt x="1152939" y="437373"/>
                </a:cubicBezTo>
                <a:cubicBezTo>
                  <a:pt x="1170609" y="424121"/>
                  <a:pt x="1188980" y="411757"/>
                  <a:pt x="1205948" y="397617"/>
                </a:cubicBezTo>
                <a:cubicBezTo>
                  <a:pt x="1242931" y="366798"/>
                  <a:pt x="1223055" y="369185"/>
                  <a:pt x="1272209" y="344608"/>
                </a:cubicBezTo>
                <a:cubicBezTo>
                  <a:pt x="1284703" y="338361"/>
                  <a:pt x="1298713" y="335773"/>
                  <a:pt x="1311965" y="331356"/>
                </a:cubicBezTo>
                <a:cubicBezTo>
                  <a:pt x="1446733" y="241510"/>
                  <a:pt x="1359694" y="276228"/>
                  <a:pt x="1590261" y="291599"/>
                </a:cubicBezTo>
                <a:cubicBezTo>
                  <a:pt x="1616765" y="296016"/>
                  <a:pt x="1644469" y="295814"/>
                  <a:pt x="1669774" y="304851"/>
                </a:cubicBezTo>
                <a:cubicBezTo>
                  <a:pt x="1706982" y="318140"/>
                  <a:pt x="1737460" y="348278"/>
                  <a:pt x="1775791" y="357860"/>
                </a:cubicBezTo>
                <a:lnTo>
                  <a:pt x="1828800" y="371112"/>
                </a:lnTo>
                <a:cubicBezTo>
                  <a:pt x="1846470" y="379947"/>
                  <a:pt x="1862088" y="396457"/>
                  <a:pt x="1881809" y="397617"/>
                </a:cubicBezTo>
                <a:cubicBezTo>
                  <a:pt x="1974406" y="403064"/>
                  <a:pt x="2037554" y="387671"/>
                  <a:pt x="2120348" y="371112"/>
                </a:cubicBezTo>
                <a:cubicBezTo>
                  <a:pt x="2202087" y="330242"/>
                  <a:pt x="2144197" y="353376"/>
                  <a:pt x="2239617" y="331356"/>
                </a:cubicBezTo>
                <a:cubicBezTo>
                  <a:pt x="2275111" y="323165"/>
                  <a:pt x="2345635" y="304851"/>
                  <a:pt x="2345635" y="304851"/>
                </a:cubicBezTo>
                <a:cubicBezTo>
                  <a:pt x="2416314" y="198832"/>
                  <a:pt x="2323546" y="326941"/>
                  <a:pt x="2411896" y="238591"/>
                </a:cubicBezTo>
                <a:cubicBezTo>
                  <a:pt x="2423158" y="227329"/>
                  <a:pt x="2427745" y="210673"/>
                  <a:pt x="2438400" y="198834"/>
                </a:cubicBezTo>
                <a:cubicBezTo>
                  <a:pt x="2526379" y="101079"/>
                  <a:pt x="2494363" y="118336"/>
                  <a:pt x="2570922" y="92817"/>
                </a:cubicBezTo>
                <a:cubicBezTo>
                  <a:pt x="2608591" y="55146"/>
                  <a:pt x="2595301" y="65937"/>
                  <a:pt x="2650435" y="26556"/>
                </a:cubicBezTo>
                <a:cubicBezTo>
                  <a:pt x="2690972" y="-2399"/>
                  <a:pt x="2675067" y="51"/>
                  <a:pt x="2703443" y="51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08A0C4C-DFBC-4EFC-B9FC-444F02988ADE}"/>
              </a:ext>
            </a:extLst>
          </p:cNvPr>
          <p:cNvSpPr/>
          <p:nvPr/>
        </p:nvSpPr>
        <p:spPr>
          <a:xfrm>
            <a:off x="1872101" y="619969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7B7BC15-3A39-4E88-B1E4-A996822FDD87}"/>
              </a:ext>
            </a:extLst>
          </p:cNvPr>
          <p:cNvSpPr txBox="1"/>
          <p:nvPr/>
        </p:nvSpPr>
        <p:spPr>
          <a:xfrm>
            <a:off x="1752525" y="6318836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85CBBBF-CF78-41E1-ACDC-794772207C3A}"/>
              </a:ext>
            </a:extLst>
          </p:cNvPr>
          <p:cNvSpPr txBox="1"/>
          <p:nvPr/>
        </p:nvSpPr>
        <p:spPr>
          <a:xfrm>
            <a:off x="4705713" y="5792607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endParaRPr lang="en-US" sz="28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7D33E5AD-0E98-431A-9FC7-29D7A7CF838C}"/>
              </a:ext>
            </a:extLst>
          </p:cNvPr>
          <p:cNvSpPr/>
          <p:nvPr/>
        </p:nvSpPr>
        <p:spPr>
          <a:xfrm>
            <a:off x="4666984" y="5126539"/>
            <a:ext cx="2464904" cy="662609"/>
          </a:xfrm>
          <a:custGeom>
            <a:avLst/>
            <a:gdLst>
              <a:gd name="connsiteX0" fmla="*/ 0 w 2464904"/>
              <a:gd name="connsiteY0" fmla="*/ 662609 h 662609"/>
              <a:gd name="connsiteX1" fmla="*/ 26504 w 2464904"/>
              <a:gd name="connsiteY1" fmla="*/ 556592 h 662609"/>
              <a:gd name="connsiteX2" fmla="*/ 92765 w 2464904"/>
              <a:gd name="connsiteY2" fmla="*/ 490331 h 662609"/>
              <a:gd name="connsiteX3" fmla="*/ 106017 w 2464904"/>
              <a:gd name="connsiteY3" fmla="*/ 450574 h 662609"/>
              <a:gd name="connsiteX4" fmla="*/ 225287 w 2464904"/>
              <a:gd name="connsiteY4" fmla="*/ 384314 h 662609"/>
              <a:gd name="connsiteX5" fmla="*/ 278296 w 2464904"/>
              <a:gd name="connsiteY5" fmla="*/ 371061 h 662609"/>
              <a:gd name="connsiteX6" fmla="*/ 424069 w 2464904"/>
              <a:gd name="connsiteY6" fmla="*/ 384314 h 662609"/>
              <a:gd name="connsiteX7" fmla="*/ 463826 w 2464904"/>
              <a:gd name="connsiteY7" fmla="*/ 410818 h 662609"/>
              <a:gd name="connsiteX8" fmla="*/ 556591 w 2464904"/>
              <a:gd name="connsiteY8" fmla="*/ 477079 h 662609"/>
              <a:gd name="connsiteX9" fmla="*/ 728869 w 2464904"/>
              <a:gd name="connsiteY9" fmla="*/ 450574 h 662609"/>
              <a:gd name="connsiteX10" fmla="*/ 755374 w 2464904"/>
              <a:gd name="connsiteY10" fmla="*/ 424070 h 662609"/>
              <a:gd name="connsiteX11" fmla="*/ 821635 w 2464904"/>
              <a:gd name="connsiteY11" fmla="*/ 304800 h 662609"/>
              <a:gd name="connsiteX12" fmla="*/ 887896 w 2464904"/>
              <a:gd name="connsiteY12" fmla="*/ 225287 h 662609"/>
              <a:gd name="connsiteX13" fmla="*/ 927652 w 2464904"/>
              <a:gd name="connsiteY13" fmla="*/ 212035 h 662609"/>
              <a:gd name="connsiteX14" fmla="*/ 954156 w 2464904"/>
              <a:gd name="connsiteY14" fmla="*/ 172279 h 662609"/>
              <a:gd name="connsiteX15" fmla="*/ 1020417 w 2464904"/>
              <a:gd name="connsiteY15" fmla="*/ 119270 h 662609"/>
              <a:gd name="connsiteX16" fmla="*/ 1033669 w 2464904"/>
              <a:gd name="connsiteY16" fmla="*/ 79514 h 662609"/>
              <a:gd name="connsiteX17" fmla="*/ 1073426 w 2464904"/>
              <a:gd name="connsiteY17" fmla="*/ 53009 h 662609"/>
              <a:gd name="connsiteX18" fmla="*/ 1152939 w 2464904"/>
              <a:gd name="connsiteY18" fmla="*/ 0 h 662609"/>
              <a:gd name="connsiteX19" fmla="*/ 1205948 w 2464904"/>
              <a:gd name="connsiteY19" fmla="*/ 13253 h 662609"/>
              <a:gd name="connsiteX20" fmla="*/ 1245704 w 2464904"/>
              <a:gd name="connsiteY20" fmla="*/ 66261 h 662609"/>
              <a:gd name="connsiteX21" fmla="*/ 1311965 w 2464904"/>
              <a:gd name="connsiteY21" fmla="*/ 119270 h 662609"/>
              <a:gd name="connsiteX22" fmla="*/ 1351722 w 2464904"/>
              <a:gd name="connsiteY22" fmla="*/ 132522 h 662609"/>
              <a:gd name="connsiteX23" fmla="*/ 1417982 w 2464904"/>
              <a:gd name="connsiteY23" fmla="*/ 198783 h 662609"/>
              <a:gd name="connsiteX24" fmla="*/ 1457739 w 2464904"/>
              <a:gd name="connsiteY24" fmla="*/ 238540 h 662609"/>
              <a:gd name="connsiteX25" fmla="*/ 1497496 w 2464904"/>
              <a:gd name="connsiteY25" fmla="*/ 251792 h 662609"/>
              <a:gd name="connsiteX26" fmla="*/ 1709530 w 2464904"/>
              <a:gd name="connsiteY26" fmla="*/ 238540 h 662609"/>
              <a:gd name="connsiteX27" fmla="*/ 1749287 w 2464904"/>
              <a:gd name="connsiteY27" fmla="*/ 212035 h 662609"/>
              <a:gd name="connsiteX28" fmla="*/ 1789043 w 2464904"/>
              <a:gd name="connsiteY28" fmla="*/ 172279 h 662609"/>
              <a:gd name="connsiteX29" fmla="*/ 1855304 w 2464904"/>
              <a:gd name="connsiteY29" fmla="*/ 79514 h 662609"/>
              <a:gd name="connsiteX30" fmla="*/ 1895061 w 2464904"/>
              <a:gd name="connsiteY30" fmla="*/ 53009 h 662609"/>
              <a:gd name="connsiteX31" fmla="*/ 1921565 w 2464904"/>
              <a:gd name="connsiteY31" fmla="*/ 79514 h 662609"/>
              <a:gd name="connsiteX32" fmla="*/ 1934817 w 2464904"/>
              <a:gd name="connsiteY32" fmla="*/ 119270 h 662609"/>
              <a:gd name="connsiteX33" fmla="*/ 1961322 w 2464904"/>
              <a:gd name="connsiteY33" fmla="*/ 159027 h 662609"/>
              <a:gd name="connsiteX34" fmla="*/ 1974574 w 2464904"/>
              <a:gd name="connsiteY34" fmla="*/ 318053 h 662609"/>
              <a:gd name="connsiteX35" fmla="*/ 2001078 w 2464904"/>
              <a:gd name="connsiteY35" fmla="*/ 357809 h 662609"/>
              <a:gd name="connsiteX36" fmla="*/ 2067339 w 2464904"/>
              <a:gd name="connsiteY36" fmla="*/ 410818 h 662609"/>
              <a:gd name="connsiteX37" fmla="*/ 2107096 w 2464904"/>
              <a:gd name="connsiteY37" fmla="*/ 424070 h 662609"/>
              <a:gd name="connsiteX38" fmla="*/ 2186609 w 2464904"/>
              <a:gd name="connsiteY38" fmla="*/ 477079 h 662609"/>
              <a:gd name="connsiteX39" fmla="*/ 2279374 w 2464904"/>
              <a:gd name="connsiteY39" fmla="*/ 503583 h 662609"/>
              <a:gd name="connsiteX40" fmla="*/ 2372139 w 2464904"/>
              <a:gd name="connsiteY40" fmla="*/ 530087 h 662609"/>
              <a:gd name="connsiteX41" fmla="*/ 2411896 w 2464904"/>
              <a:gd name="connsiteY41" fmla="*/ 556592 h 662609"/>
              <a:gd name="connsiteX42" fmla="*/ 2425148 w 2464904"/>
              <a:gd name="connsiteY42" fmla="*/ 596348 h 662609"/>
              <a:gd name="connsiteX43" fmla="*/ 2451652 w 2464904"/>
              <a:gd name="connsiteY43" fmla="*/ 622853 h 662609"/>
              <a:gd name="connsiteX44" fmla="*/ 2464904 w 2464904"/>
              <a:gd name="connsiteY44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64904" h="662609">
                <a:moveTo>
                  <a:pt x="0" y="662609"/>
                </a:moveTo>
                <a:cubicBezTo>
                  <a:pt x="1058" y="657318"/>
                  <a:pt x="15390" y="571410"/>
                  <a:pt x="26504" y="556592"/>
                </a:cubicBezTo>
                <a:cubicBezTo>
                  <a:pt x="45245" y="531603"/>
                  <a:pt x="92765" y="490331"/>
                  <a:pt x="92765" y="490331"/>
                </a:cubicBezTo>
                <a:cubicBezTo>
                  <a:pt x="97182" y="477079"/>
                  <a:pt x="96139" y="460452"/>
                  <a:pt x="106017" y="450574"/>
                </a:cubicBezTo>
                <a:cubicBezTo>
                  <a:pt x="143986" y="412605"/>
                  <a:pt x="178626" y="397646"/>
                  <a:pt x="225287" y="384314"/>
                </a:cubicBezTo>
                <a:cubicBezTo>
                  <a:pt x="242800" y="379310"/>
                  <a:pt x="260626" y="375479"/>
                  <a:pt x="278296" y="371061"/>
                </a:cubicBezTo>
                <a:cubicBezTo>
                  <a:pt x="326887" y="375479"/>
                  <a:pt x="376361" y="374091"/>
                  <a:pt x="424069" y="384314"/>
                </a:cubicBezTo>
                <a:cubicBezTo>
                  <a:pt x="439643" y="387651"/>
                  <a:pt x="450865" y="401561"/>
                  <a:pt x="463826" y="410818"/>
                </a:cubicBezTo>
                <a:cubicBezTo>
                  <a:pt x="578934" y="493036"/>
                  <a:pt x="462866" y="414593"/>
                  <a:pt x="556591" y="477079"/>
                </a:cubicBezTo>
                <a:cubicBezTo>
                  <a:pt x="564254" y="476313"/>
                  <a:pt x="690658" y="473501"/>
                  <a:pt x="728869" y="450574"/>
                </a:cubicBezTo>
                <a:cubicBezTo>
                  <a:pt x="739583" y="444146"/>
                  <a:pt x="746539" y="432905"/>
                  <a:pt x="755374" y="424070"/>
                </a:cubicBezTo>
                <a:cubicBezTo>
                  <a:pt x="778699" y="354094"/>
                  <a:pt x="760878" y="395936"/>
                  <a:pt x="821635" y="304800"/>
                </a:cubicBezTo>
                <a:cubicBezTo>
                  <a:pt x="841192" y="275464"/>
                  <a:pt x="857285" y="245695"/>
                  <a:pt x="887896" y="225287"/>
                </a:cubicBezTo>
                <a:cubicBezTo>
                  <a:pt x="899519" y="217538"/>
                  <a:pt x="914400" y="216452"/>
                  <a:pt x="927652" y="212035"/>
                </a:cubicBezTo>
                <a:cubicBezTo>
                  <a:pt x="936487" y="198783"/>
                  <a:pt x="944207" y="184716"/>
                  <a:pt x="954156" y="172279"/>
                </a:cubicBezTo>
                <a:cubicBezTo>
                  <a:pt x="975737" y="145302"/>
                  <a:pt x="990897" y="138950"/>
                  <a:pt x="1020417" y="119270"/>
                </a:cubicBezTo>
                <a:cubicBezTo>
                  <a:pt x="1024834" y="106018"/>
                  <a:pt x="1024943" y="90422"/>
                  <a:pt x="1033669" y="79514"/>
                </a:cubicBezTo>
                <a:cubicBezTo>
                  <a:pt x="1043619" y="67077"/>
                  <a:pt x="1061190" y="63205"/>
                  <a:pt x="1073426" y="53009"/>
                </a:cubicBezTo>
                <a:cubicBezTo>
                  <a:pt x="1139605" y="-2140"/>
                  <a:pt x="1083070" y="23291"/>
                  <a:pt x="1152939" y="0"/>
                </a:cubicBezTo>
                <a:cubicBezTo>
                  <a:pt x="1170609" y="4418"/>
                  <a:pt x="1191127" y="2667"/>
                  <a:pt x="1205948" y="13253"/>
                </a:cubicBezTo>
                <a:cubicBezTo>
                  <a:pt x="1223921" y="26091"/>
                  <a:pt x="1231564" y="49294"/>
                  <a:pt x="1245704" y="66261"/>
                </a:cubicBezTo>
                <a:cubicBezTo>
                  <a:pt x="1263313" y="87391"/>
                  <a:pt x="1287509" y="107042"/>
                  <a:pt x="1311965" y="119270"/>
                </a:cubicBezTo>
                <a:cubicBezTo>
                  <a:pt x="1324459" y="125517"/>
                  <a:pt x="1338470" y="128105"/>
                  <a:pt x="1351722" y="132522"/>
                </a:cubicBezTo>
                <a:lnTo>
                  <a:pt x="1417982" y="198783"/>
                </a:lnTo>
                <a:cubicBezTo>
                  <a:pt x="1431234" y="212035"/>
                  <a:pt x="1439959" y="232614"/>
                  <a:pt x="1457739" y="238540"/>
                </a:cubicBezTo>
                <a:lnTo>
                  <a:pt x="1497496" y="251792"/>
                </a:lnTo>
                <a:cubicBezTo>
                  <a:pt x="1568174" y="247375"/>
                  <a:pt x="1639581" y="249585"/>
                  <a:pt x="1709530" y="238540"/>
                </a:cubicBezTo>
                <a:cubicBezTo>
                  <a:pt x="1725262" y="236056"/>
                  <a:pt x="1737051" y="222231"/>
                  <a:pt x="1749287" y="212035"/>
                </a:cubicBezTo>
                <a:cubicBezTo>
                  <a:pt x="1763684" y="200037"/>
                  <a:pt x="1777045" y="186676"/>
                  <a:pt x="1789043" y="172279"/>
                </a:cubicBezTo>
                <a:cubicBezTo>
                  <a:pt x="1826663" y="127135"/>
                  <a:pt x="1807567" y="127251"/>
                  <a:pt x="1855304" y="79514"/>
                </a:cubicBezTo>
                <a:cubicBezTo>
                  <a:pt x="1866566" y="68252"/>
                  <a:pt x="1881809" y="61844"/>
                  <a:pt x="1895061" y="53009"/>
                </a:cubicBezTo>
                <a:cubicBezTo>
                  <a:pt x="1903896" y="61844"/>
                  <a:pt x="1915137" y="68800"/>
                  <a:pt x="1921565" y="79514"/>
                </a:cubicBezTo>
                <a:cubicBezTo>
                  <a:pt x="1928752" y="91492"/>
                  <a:pt x="1928570" y="106776"/>
                  <a:pt x="1934817" y="119270"/>
                </a:cubicBezTo>
                <a:cubicBezTo>
                  <a:pt x="1941940" y="133516"/>
                  <a:pt x="1952487" y="145775"/>
                  <a:pt x="1961322" y="159027"/>
                </a:cubicBezTo>
                <a:cubicBezTo>
                  <a:pt x="1965739" y="212036"/>
                  <a:pt x="1964142" y="265894"/>
                  <a:pt x="1974574" y="318053"/>
                </a:cubicBezTo>
                <a:cubicBezTo>
                  <a:pt x="1977697" y="333671"/>
                  <a:pt x="1991129" y="345372"/>
                  <a:pt x="2001078" y="357809"/>
                </a:cubicBezTo>
                <a:cubicBezTo>
                  <a:pt x="2017514" y="378355"/>
                  <a:pt x="2044376" y="399337"/>
                  <a:pt x="2067339" y="410818"/>
                </a:cubicBezTo>
                <a:cubicBezTo>
                  <a:pt x="2079833" y="417065"/>
                  <a:pt x="2093844" y="419653"/>
                  <a:pt x="2107096" y="424070"/>
                </a:cubicBezTo>
                <a:cubicBezTo>
                  <a:pt x="2133600" y="441740"/>
                  <a:pt x="2155706" y="469353"/>
                  <a:pt x="2186609" y="477079"/>
                </a:cubicBezTo>
                <a:cubicBezTo>
                  <a:pt x="2352318" y="518506"/>
                  <a:pt x="2146293" y="465560"/>
                  <a:pt x="2279374" y="503583"/>
                </a:cubicBezTo>
                <a:cubicBezTo>
                  <a:pt x="2395855" y="536863"/>
                  <a:pt x="2276815" y="498313"/>
                  <a:pt x="2372139" y="530087"/>
                </a:cubicBezTo>
                <a:cubicBezTo>
                  <a:pt x="2385391" y="538922"/>
                  <a:pt x="2401946" y="544155"/>
                  <a:pt x="2411896" y="556592"/>
                </a:cubicBezTo>
                <a:cubicBezTo>
                  <a:pt x="2420622" y="567500"/>
                  <a:pt x="2417961" y="584370"/>
                  <a:pt x="2425148" y="596348"/>
                </a:cubicBezTo>
                <a:cubicBezTo>
                  <a:pt x="2431576" y="607062"/>
                  <a:pt x="2442817" y="614018"/>
                  <a:pt x="2451652" y="622853"/>
                </a:cubicBezTo>
                <a:lnTo>
                  <a:pt x="2464904" y="662609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4C1B21E-A362-4351-9CF7-3AE93368642B}"/>
              </a:ext>
            </a:extLst>
          </p:cNvPr>
          <p:cNvSpPr/>
          <p:nvPr/>
        </p:nvSpPr>
        <p:spPr>
          <a:xfrm>
            <a:off x="7091639" y="5718095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1EC0BFD-E816-44BF-B47B-FBE1DB553FBD}"/>
              </a:ext>
            </a:extLst>
          </p:cNvPr>
          <p:cNvSpPr txBox="1"/>
          <p:nvPr/>
        </p:nvSpPr>
        <p:spPr>
          <a:xfrm>
            <a:off x="6972063" y="5837237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47634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1BCD5F5-9C6C-4973-9D64-0DA522884A7C}"/>
              </a:ext>
            </a:extLst>
          </p:cNvPr>
          <p:cNvSpPr/>
          <p:nvPr/>
        </p:nvSpPr>
        <p:spPr>
          <a:xfrm>
            <a:off x="4333461" y="3617843"/>
            <a:ext cx="2464904" cy="662609"/>
          </a:xfrm>
          <a:custGeom>
            <a:avLst/>
            <a:gdLst>
              <a:gd name="connsiteX0" fmla="*/ 0 w 2464904"/>
              <a:gd name="connsiteY0" fmla="*/ 662609 h 662609"/>
              <a:gd name="connsiteX1" fmla="*/ 26504 w 2464904"/>
              <a:gd name="connsiteY1" fmla="*/ 556592 h 662609"/>
              <a:gd name="connsiteX2" fmla="*/ 92765 w 2464904"/>
              <a:gd name="connsiteY2" fmla="*/ 490331 h 662609"/>
              <a:gd name="connsiteX3" fmla="*/ 106017 w 2464904"/>
              <a:gd name="connsiteY3" fmla="*/ 450574 h 662609"/>
              <a:gd name="connsiteX4" fmla="*/ 225287 w 2464904"/>
              <a:gd name="connsiteY4" fmla="*/ 384314 h 662609"/>
              <a:gd name="connsiteX5" fmla="*/ 278296 w 2464904"/>
              <a:gd name="connsiteY5" fmla="*/ 371061 h 662609"/>
              <a:gd name="connsiteX6" fmla="*/ 424069 w 2464904"/>
              <a:gd name="connsiteY6" fmla="*/ 384314 h 662609"/>
              <a:gd name="connsiteX7" fmla="*/ 463826 w 2464904"/>
              <a:gd name="connsiteY7" fmla="*/ 410818 h 662609"/>
              <a:gd name="connsiteX8" fmla="*/ 556591 w 2464904"/>
              <a:gd name="connsiteY8" fmla="*/ 477079 h 662609"/>
              <a:gd name="connsiteX9" fmla="*/ 728869 w 2464904"/>
              <a:gd name="connsiteY9" fmla="*/ 450574 h 662609"/>
              <a:gd name="connsiteX10" fmla="*/ 755374 w 2464904"/>
              <a:gd name="connsiteY10" fmla="*/ 424070 h 662609"/>
              <a:gd name="connsiteX11" fmla="*/ 821635 w 2464904"/>
              <a:gd name="connsiteY11" fmla="*/ 304800 h 662609"/>
              <a:gd name="connsiteX12" fmla="*/ 887896 w 2464904"/>
              <a:gd name="connsiteY12" fmla="*/ 225287 h 662609"/>
              <a:gd name="connsiteX13" fmla="*/ 927652 w 2464904"/>
              <a:gd name="connsiteY13" fmla="*/ 212035 h 662609"/>
              <a:gd name="connsiteX14" fmla="*/ 954156 w 2464904"/>
              <a:gd name="connsiteY14" fmla="*/ 172279 h 662609"/>
              <a:gd name="connsiteX15" fmla="*/ 1020417 w 2464904"/>
              <a:gd name="connsiteY15" fmla="*/ 119270 h 662609"/>
              <a:gd name="connsiteX16" fmla="*/ 1033669 w 2464904"/>
              <a:gd name="connsiteY16" fmla="*/ 79514 h 662609"/>
              <a:gd name="connsiteX17" fmla="*/ 1073426 w 2464904"/>
              <a:gd name="connsiteY17" fmla="*/ 53009 h 662609"/>
              <a:gd name="connsiteX18" fmla="*/ 1152939 w 2464904"/>
              <a:gd name="connsiteY18" fmla="*/ 0 h 662609"/>
              <a:gd name="connsiteX19" fmla="*/ 1205948 w 2464904"/>
              <a:gd name="connsiteY19" fmla="*/ 13253 h 662609"/>
              <a:gd name="connsiteX20" fmla="*/ 1245704 w 2464904"/>
              <a:gd name="connsiteY20" fmla="*/ 66261 h 662609"/>
              <a:gd name="connsiteX21" fmla="*/ 1311965 w 2464904"/>
              <a:gd name="connsiteY21" fmla="*/ 119270 h 662609"/>
              <a:gd name="connsiteX22" fmla="*/ 1351722 w 2464904"/>
              <a:gd name="connsiteY22" fmla="*/ 132522 h 662609"/>
              <a:gd name="connsiteX23" fmla="*/ 1417982 w 2464904"/>
              <a:gd name="connsiteY23" fmla="*/ 198783 h 662609"/>
              <a:gd name="connsiteX24" fmla="*/ 1457739 w 2464904"/>
              <a:gd name="connsiteY24" fmla="*/ 238540 h 662609"/>
              <a:gd name="connsiteX25" fmla="*/ 1497496 w 2464904"/>
              <a:gd name="connsiteY25" fmla="*/ 251792 h 662609"/>
              <a:gd name="connsiteX26" fmla="*/ 1709530 w 2464904"/>
              <a:gd name="connsiteY26" fmla="*/ 238540 h 662609"/>
              <a:gd name="connsiteX27" fmla="*/ 1749287 w 2464904"/>
              <a:gd name="connsiteY27" fmla="*/ 212035 h 662609"/>
              <a:gd name="connsiteX28" fmla="*/ 1789043 w 2464904"/>
              <a:gd name="connsiteY28" fmla="*/ 172279 h 662609"/>
              <a:gd name="connsiteX29" fmla="*/ 1855304 w 2464904"/>
              <a:gd name="connsiteY29" fmla="*/ 79514 h 662609"/>
              <a:gd name="connsiteX30" fmla="*/ 1895061 w 2464904"/>
              <a:gd name="connsiteY30" fmla="*/ 53009 h 662609"/>
              <a:gd name="connsiteX31" fmla="*/ 1921565 w 2464904"/>
              <a:gd name="connsiteY31" fmla="*/ 79514 h 662609"/>
              <a:gd name="connsiteX32" fmla="*/ 1934817 w 2464904"/>
              <a:gd name="connsiteY32" fmla="*/ 119270 h 662609"/>
              <a:gd name="connsiteX33" fmla="*/ 1961322 w 2464904"/>
              <a:gd name="connsiteY33" fmla="*/ 159027 h 662609"/>
              <a:gd name="connsiteX34" fmla="*/ 1974574 w 2464904"/>
              <a:gd name="connsiteY34" fmla="*/ 318053 h 662609"/>
              <a:gd name="connsiteX35" fmla="*/ 2001078 w 2464904"/>
              <a:gd name="connsiteY35" fmla="*/ 357809 h 662609"/>
              <a:gd name="connsiteX36" fmla="*/ 2067339 w 2464904"/>
              <a:gd name="connsiteY36" fmla="*/ 410818 h 662609"/>
              <a:gd name="connsiteX37" fmla="*/ 2107096 w 2464904"/>
              <a:gd name="connsiteY37" fmla="*/ 424070 h 662609"/>
              <a:gd name="connsiteX38" fmla="*/ 2186609 w 2464904"/>
              <a:gd name="connsiteY38" fmla="*/ 477079 h 662609"/>
              <a:gd name="connsiteX39" fmla="*/ 2279374 w 2464904"/>
              <a:gd name="connsiteY39" fmla="*/ 503583 h 662609"/>
              <a:gd name="connsiteX40" fmla="*/ 2372139 w 2464904"/>
              <a:gd name="connsiteY40" fmla="*/ 530087 h 662609"/>
              <a:gd name="connsiteX41" fmla="*/ 2411896 w 2464904"/>
              <a:gd name="connsiteY41" fmla="*/ 556592 h 662609"/>
              <a:gd name="connsiteX42" fmla="*/ 2425148 w 2464904"/>
              <a:gd name="connsiteY42" fmla="*/ 596348 h 662609"/>
              <a:gd name="connsiteX43" fmla="*/ 2451652 w 2464904"/>
              <a:gd name="connsiteY43" fmla="*/ 622853 h 662609"/>
              <a:gd name="connsiteX44" fmla="*/ 2464904 w 2464904"/>
              <a:gd name="connsiteY44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64904" h="662609">
                <a:moveTo>
                  <a:pt x="0" y="662609"/>
                </a:moveTo>
                <a:cubicBezTo>
                  <a:pt x="1058" y="657318"/>
                  <a:pt x="15390" y="571410"/>
                  <a:pt x="26504" y="556592"/>
                </a:cubicBezTo>
                <a:cubicBezTo>
                  <a:pt x="45245" y="531603"/>
                  <a:pt x="92765" y="490331"/>
                  <a:pt x="92765" y="490331"/>
                </a:cubicBezTo>
                <a:cubicBezTo>
                  <a:pt x="97182" y="477079"/>
                  <a:pt x="96139" y="460452"/>
                  <a:pt x="106017" y="450574"/>
                </a:cubicBezTo>
                <a:cubicBezTo>
                  <a:pt x="143986" y="412605"/>
                  <a:pt x="178626" y="397646"/>
                  <a:pt x="225287" y="384314"/>
                </a:cubicBezTo>
                <a:cubicBezTo>
                  <a:pt x="242800" y="379310"/>
                  <a:pt x="260626" y="375479"/>
                  <a:pt x="278296" y="371061"/>
                </a:cubicBezTo>
                <a:cubicBezTo>
                  <a:pt x="326887" y="375479"/>
                  <a:pt x="376361" y="374091"/>
                  <a:pt x="424069" y="384314"/>
                </a:cubicBezTo>
                <a:cubicBezTo>
                  <a:pt x="439643" y="387651"/>
                  <a:pt x="450865" y="401561"/>
                  <a:pt x="463826" y="410818"/>
                </a:cubicBezTo>
                <a:cubicBezTo>
                  <a:pt x="578934" y="493036"/>
                  <a:pt x="462866" y="414593"/>
                  <a:pt x="556591" y="477079"/>
                </a:cubicBezTo>
                <a:cubicBezTo>
                  <a:pt x="564254" y="476313"/>
                  <a:pt x="690658" y="473501"/>
                  <a:pt x="728869" y="450574"/>
                </a:cubicBezTo>
                <a:cubicBezTo>
                  <a:pt x="739583" y="444146"/>
                  <a:pt x="746539" y="432905"/>
                  <a:pt x="755374" y="424070"/>
                </a:cubicBezTo>
                <a:cubicBezTo>
                  <a:pt x="778699" y="354094"/>
                  <a:pt x="760878" y="395936"/>
                  <a:pt x="821635" y="304800"/>
                </a:cubicBezTo>
                <a:cubicBezTo>
                  <a:pt x="841192" y="275464"/>
                  <a:pt x="857285" y="245695"/>
                  <a:pt x="887896" y="225287"/>
                </a:cubicBezTo>
                <a:cubicBezTo>
                  <a:pt x="899519" y="217538"/>
                  <a:pt x="914400" y="216452"/>
                  <a:pt x="927652" y="212035"/>
                </a:cubicBezTo>
                <a:cubicBezTo>
                  <a:pt x="936487" y="198783"/>
                  <a:pt x="944207" y="184716"/>
                  <a:pt x="954156" y="172279"/>
                </a:cubicBezTo>
                <a:cubicBezTo>
                  <a:pt x="975737" y="145302"/>
                  <a:pt x="990897" y="138950"/>
                  <a:pt x="1020417" y="119270"/>
                </a:cubicBezTo>
                <a:cubicBezTo>
                  <a:pt x="1024834" y="106018"/>
                  <a:pt x="1024943" y="90422"/>
                  <a:pt x="1033669" y="79514"/>
                </a:cubicBezTo>
                <a:cubicBezTo>
                  <a:pt x="1043619" y="67077"/>
                  <a:pt x="1061190" y="63205"/>
                  <a:pt x="1073426" y="53009"/>
                </a:cubicBezTo>
                <a:cubicBezTo>
                  <a:pt x="1139605" y="-2140"/>
                  <a:pt x="1083070" y="23291"/>
                  <a:pt x="1152939" y="0"/>
                </a:cubicBezTo>
                <a:cubicBezTo>
                  <a:pt x="1170609" y="4418"/>
                  <a:pt x="1191127" y="2667"/>
                  <a:pt x="1205948" y="13253"/>
                </a:cubicBezTo>
                <a:cubicBezTo>
                  <a:pt x="1223921" y="26091"/>
                  <a:pt x="1231564" y="49294"/>
                  <a:pt x="1245704" y="66261"/>
                </a:cubicBezTo>
                <a:cubicBezTo>
                  <a:pt x="1263313" y="87391"/>
                  <a:pt x="1287509" y="107042"/>
                  <a:pt x="1311965" y="119270"/>
                </a:cubicBezTo>
                <a:cubicBezTo>
                  <a:pt x="1324459" y="125517"/>
                  <a:pt x="1338470" y="128105"/>
                  <a:pt x="1351722" y="132522"/>
                </a:cubicBezTo>
                <a:lnTo>
                  <a:pt x="1417982" y="198783"/>
                </a:lnTo>
                <a:cubicBezTo>
                  <a:pt x="1431234" y="212035"/>
                  <a:pt x="1439959" y="232614"/>
                  <a:pt x="1457739" y="238540"/>
                </a:cubicBezTo>
                <a:lnTo>
                  <a:pt x="1497496" y="251792"/>
                </a:lnTo>
                <a:cubicBezTo>
                  <a:pt x="1568174" y="247375"/>
                  <a:pt x="1639581" y="249585"/>
                  <a:pt x="1709530" y="238540"/>
                </a:cubicBezTo>
                <a:cubicBezTo>
                  <a:pt x="1725262" y="236056"/>
                  <a:pt x="1737051" y="222231"/>
                  <a:pt x="1749287" y="212035"/>
                </a:cubicBezTo>
                <a:cubicBezTo>
                  <a:pt x="1763684" y="200037"/>
                  <a:pt x="1777045" y="186676"/>
                  <a:pt x="1789043" y="172279"/>
                </a:cubicBezTo>
                <a:cubicBezTo>
                  <a:pt x="1826663" y="127135"/>
                  <a:pt x="1807567" y="127251"/>
                  <a:pt x="1855304" y="79514"/>
                </a:cubicBezTo>
                <a:cubicBezTo>
                  <a:pt x="1866566" y="68252"/>
                  <a:pt x="1881809" y="61844"/>
                  <a:pt x="1895061" y="53009"/>
                </a:cubicBezTo>
                <a:cubicBezTo>
                  <a:pt x="1903896" y="61844"/>
                  <a:pt x="1915137" y="68800"/>
                  <a:pt x="1921565" y="79514"/>
                </a:cubicBezTo>
                <a:cubicBezTo>
                  <a:pt x="1928752" y="91492"/>
                  <a:pt x="1928570" y="106776"/>
                  <a:pt x="1934817" y="119270"/>
                </a:cubicBezTo>
                <a:cubicBezTo>
                  <a:pt x="1941940" y="133516"/>
                  <a:pt x="1952487" y="145775"/>
                  <a:pt x="1961322" y="159027"/>
                </a:cubicBezTo>
                <a:cubicBezTo>
                  <a:pt x="1965739" y="212036"/>
                  <a:pt x="1964142" y="265894"/>
                  <a:pt x="1974574" y="318053"/>
                </a:cubicBezTo>
                <a:cubicBezTo>
                  <a:pt x="1977697" y="333671"/>
                  <a:pt x="1991129" y="345372"/>
                  <a:pt x="2001078" y="357809"/>
                </a:cubicBezTo>
                <a:cubicBezTo>
                  <a:pt x="2017514" y="378355"/>
                  <a:pt x="2044376" y="399337"/>
                  <a:pt x="2067339" y="410818"/>
                </a:cubicBezTo>
                <a:cubicBezTo>
                  <a:pt x="2079833" y="417065"/>
                  <a:pt x="2093844" y="419653"/>
                  <a:pt x="2107096" y="424070"/>
                </a:cubicBezTo>
                <a:cubicBezTo>
                  <a:pt x="2133600" y="441740"/>
                  <a:pt x="2155706" y="469353"/>
                  <a:pt x="2186609" y="477079"/>
                </a:cubicBezTo>
                <a:cubicBezTo>
                  <a:pt x="2352318" y="518506"/>
                  <a:pt x="2146293" y="465560"/>
                  <a:pt x="2279374" y="503583"/>
                </a:cubicBezTo>
                <a:cubicBezTo>
                  <a:pt x="2395855" y="536863"/>
                  <a:pt x="2276815" y="498313"/>
                  <a:pt x="2372139" y="530087"/>
                </a:cubicBezTo>
                <a:cubicBezTo>
                  <a:pt x="2385391" y="538922"/>
                  <a:pt x="2401946" y="544155"/>
                  <a:pt x="2411896" y="556592"/>
                </a:cubicBezTo>
                <a:cubicBezTo>
                  <a:pt x="2420622" y="567500"/>
                  <a:pt x="2417961" y="584370"/>
                  <a:pt x="2425148" y="596348"/>
                </a:cubicBezTo>
                <a:cubicBezTo>
                  <a:pt x="2431576" y="607062"/>
                  <a:pt x="2442817" y="614018"/>
                  <a:pt x="2451652" y="622853"/>
                </a:cubicBezTo>
                <a:lnTo>
                  <a:pt x="2464904" y="662609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27518DA-B65F-46FF-A563-C6D5DE02C8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978"/>
            <a:ext cx="984425" cy="1013856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Stitching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D10E73B6-2414-414F-AD6F-86057A45C7AA}"/>
              </a:ext>
            </a:extLst>
          </p:cNvPr>
          <p:cNvSpPr/>
          <p:nvPr/>
        </p:nvSpPr>
        <p:spPr>
          <a:xfrm>
            <a:off x="3143289" y="1425635"/>
            <a:ext cx="5274365" cy="821634"/>
          </a:xfrm>
          <a:custGeom>
            <a:avLst/>
            <a:gdLst>
              <a:gd name="connsiteX0" fmla="*/ 0 w 5274365"/>
              <a:gd name="connsiteY0" fmla="*/ 808382 h 821634"/>
              <a:gd name="connsiteX1" fmla="*/ 26504 w 5274365"/>
              <a:gd name="connsiteY1" fmla="*/ 742121 h 821634"/>
              <a:gd name="connsiteX2" fmla="*/ 79513 w 5274365"/>
              <a:gd name="connsiteY2" fmla="*/ 636104 h 821634"/>
              <a:gd name="connsiteX3" fmla="*/ 92765 w 5274365"/>
              <a:gd name="connsiteY3" fmla="*/ 583095 h 821634"/>
              <a:gd name="connsiteX4" fmla="*/ 159026 w 5274365"/>
              <a:gd name="connsiteY4" fmla="*/ 516834 h 821634"/>
              <a:gd name="connsiteX5" fmla="*/ 212034 w 5274365"/>
              <a:gd name="connsiteY5" fmla="*/ 463826 h 821634"/>
              <a:gd name="connsiteX6" fmla="*/ 238539 w 5274365"/>
              <a:gd name="connsiteY6" fmla="*/ 424069 h 821634"/>
              <a:gd name="connsiteX7" fmla="*/ 384313 w 5274365"/>
              <a:gd name="connsiteY7" fmla="*/ 331304 h 821634"/>
              <a:gd name="connsiteX8" fmla="*/ 424069 w 5274365"/>
              <a:gd name="connsiteY8" fmla="*/ 304800 h 821634"/>
              <a:gd name="connsiteX9" fmla="*/ 450574 w 5274365"/>
              <a:gd name="connsiteY9" fmla="*/ 278295 h 821634"/>
              <a:gd name="connsiteX10" fmla="*/ 543339 w 5274365"/>
              <a:gd name="connsiteY10" fmla="*/ 251791 h 821634"/>
              <a:gd name="connsiteX11" fmla="*/ 848139 w 5274365"/>
              <a:gd name="connsiteY11" fmla="*/ 278295 h 821634"/>
              <a:gd name="connsiteX12" fmla="*/ 887895 w 5274365"/>
              <a:gd name="connsiteY12" fmla="*/ 291547 h 821634"/>
              <a:gd name="connsiteX13" fmla="*/ 1020417 w 5274365"/>
              <a:gd name="connsiteY13" fmla="*/ 410817 h 821634"/>
              <a:gd name="connsiteX14" fmla="*/ 1073426 w 5274365"/>
              <a:gd name="connsiteY14" fmla="*/ 490330 h 821634"/>
              <a:gd name="connsiteX15" fmla="*/ 1099930 w 5274365"/>
              <a:gd name="connsiteY15" fmla="*/ 530087 h 821634"/>
              <a:gd name="connsiteX16" fmla="*/ 1113182 w 5274365"/>
              <a:gd name="connsiteY16" fmla="*/ 569843 h 821634"/>
              <a:gd name="connsiteX17" fmla="*/ 1139687 w 5274365"/>
              <a:gd name="connsiteY17" fmla="*/ 609600 h 821634"/>
              <a:gd name="connsiteX18" fmla="*/ 1205947 w 5274365"/>
              <a:gd name="connsiteY18" fmla="*/ 689113 h 821634"/>
              <a:gd name="connsiteX19" fmla="*/ 1219200 w 5274365"/>
              <a:gd name="connsiteY19" fmla="*/ 728869 h 821634"/>
              <a:gd name="connsiteX20" fmla="*/ 1245704 w 5274365"/>
              <a:gd name="connsiteY20" fmla="*/ 755374 h 821634"/>
              <a:gd name="connsiteX21" fmla="*/ 1325217 w 5274365"/>
              <a:gd name="connsiteY21" fmla="*/ 795130 h 821634"/>
              <a:gd name="connsiteX22" fmla="*/ 1431234 w 5274365"/>
              <a:gd name="connsiteY22" fmla="*/ 821634 h 821634"/>
              <a:gd name="connsiteX23" fmla="*/ 1855304 w 5274365"/>
              <a:gd name="connsiteY23" fmla="*/ 808382 h 821634"/>
              <a:gd name="connsiteX24" fmla="*/ 1908313 w 5274365"/>
              <a:gd name="connsiteY24" fmla="*/ 768626 h 821634"/>
              <a:gd name="connsiteX25" fmla="*/ 1948069 w 5274365"/>
              <a:gd name="connsiteY25" fmla="*/ 755374 h 821634"/>
              <a:gd name="connsiteX26" fmla="*/ 1974574 w 5274365"/>
              <a:gd name="connsiteY26" fmla="*/ 728869 h 821634"/>
              <a:gd name="connsiteX27" fmla="*/ 2014330 w 5274365"/>
              <a:gd name="connsiteY27" fmla="*/ 702365 h 821634"/>
              <a:gd name="connsiteX28" fmla="*/ 2040834 w 5274365"/>
              <a:gd name="connsiteY28" fmla="*/ 649356 h 821634"/>
              <a:gd name="connsiteX29" fmla="*/ 2120347 w 5274365"/>
              <a:gd name="connsiteY29" fmla="*/ 556591 h 821634"/>
              <a:gd name="connsiteX30" fmla="*/ 2173356 w 5274365"/>
              <a:gd name="connsiteY30" fmla="*/ 463826 h 821634"/>
              <a:gd name="connsiteX31" fmla="*/ 2292626 w 5274365"/>
              <a:gd name="connsiteY31" fmla="*/ 331304 h 821634"/>
              <a:gd name="connsiteX32" fmla="*/ 2332382 w 5274365"/>
              <a:gd name="connsiteY32" fmla="*/ 318052 h 821634"/>
              <a:gd name="connsiteX33" fmla="*/ 2438400 w 5274365"/>
              <a:gd name="connsiteY33" fmla="*/ 265043 h 821634"/>
              <a:gd name="connsiteX34" fmla="*/ 2676939 w 5274365"/>
              <a:gd name="connsiteY34" fmla="*/ 344556 h 821634"/>
              <a:gd name="connsiteX35" fmla="*/ 2729947 w 5274365"/>
              <a:gd name="connsiteY35" fmla="*/ 371060 h 821634"/>
              <a:gd name="connsiteX36" fmla="*/ 2835965 w 5274365"/>
              <a:gd name="connsiteY36" fmla="*/ 463826 h 821634"/>
              <a:gd name="connsiteX37" fmla="*/ 2915478 w 5274365"/>
              <a:gd name="connsiteY37" fmla="*/ 530087 h 821634"/>
              <a:gd name="connsiteX38" fmla="*/ 2955234 w 5274365"/>
              <a:gd name="connsiteY38" fmla="*/ 543339 h 821634"/>
              <a:gd name="connsiteX39" fmla="*/ 2981739 w 5274365"/>
              <a:gd name="connsiteY39" fmla="*/ 569843 h 821634"/>
              <a:gd name="connsiteX40" fmla="*/ 3034747 w 5274365"/>
              <a:gd name="connsiteY40" fmla="*/ 596347 h 821634"/>
              <a:gd name="connsiteX41" fmla="*/ 3167269 w 5274365"/>
              <a:gd name="connsiteY41" fmla="*/ 622852 h 821634"/>
              <a:gd name="connsiteX42" fmla="*/ 3233530 w 5274365"/>
              <a:gd name="connsiteY42" fmla="*/ 636104 h 821634"/>
              <a:gd name="connsiteX43" fmla="*/ 3498574 w 5274365"/>
              <a:gd name="connsiteY43" fmla="*/ 622852 h 821634"/>
              <a:gd name="connsiteX44" fmla="*/ 3591339 w 5274365"/>
              <a:gd name="connsiteY44" fmla="*/ 556591 h 821634"/>
              <a:gd name="connsiteX45" fmla="*/ 3657600 w 5274365"/>
              <a:gd name="connsiteY45" fmla="*/ 516834 h 821634"/>
              <a:gd name="connsiteX46" fmla="*/ 3737113 w 5274365"/>
              <a:gd name="connsiteY46" fmla="*/ 463826 h 821634"/>
              <a:gd name="connsiteX47" fmla="*/ 3816626 w 5274365"/>
              <a:gd name="connsiteY47" fmla="*/ 410817 h 821634"/>
              <a:gd name="connsiteX48" fmla="*/ 3922643 w 5274365"/>
              <a:gd name="connsiteY48" fmla="*/ 278295 h 821634"/>
              <a:gd name="connsiteX49" fmla="*/ 4002156 w 5274365"/>
              <a:gd name="connsiteY49" fmla="*/ 212034 h 821634"/>
              <a:gd name="connsiteX50" fmla="*/ 4028661 w 5274365"/>
              <a:gd name="connsiteY50" fmla="*/ 172278 h 821634"/>
              <a:gd name="connsiteX51" fmla="*/ 4147930 w 5274365"/>
              <a:gd name="connsiteY51" fmla="*/ 66260 h 821634"/>
              <a:gd name="connsiteX52" fmla="*/ 4187687 w 5274365"/>
              <a:gd name="connsiteY52" fmla="*/ 53008 h 821634"/>
              <a:gd name="connsiteX53" fmla="*/ 4399721 w 5274365"/>
              <a:gd name="connsiteY53" fmla="*/ 92765 h 821634"/>
              <a:gd name="connsiteX54" fmla="*/ 4505739 w 5274365"/>
              <a:gd name="connsiteY54" fmla="*/ 172278 h 821634"/>
              <a:gd name="connsiteX55" fmla="*/ 4558747 w 5274365"/>
              <a:gd name="connsiteY55" fmla="*/ 198782 h 821634"/>
              <a:gd name="connsiteX56" fmla="*/ 4651513 w 5274365"/>
              <a:gd name="connsiteY56" fmla="*/ 225287 h 821634"/>
              <a:gd name="connsiteX57" fmla="*/ 4982817 w 5274365"/>
              <a:gd name="connsiteY57" fmla="*/ 212034 h 821634"/>
              <a:gd name="connsiteX58" fmla="*/ 5062330 w 5274365"/>
              <a:gd name="connsiteY58" fmla="*/ 159026 h 821634"/>
              <a:gd name="connsiteX59" fmla="*/ 5102087 w 5274365"/>
              <a:gd name="connsiteY59" fmla="*/ 145774 h 821634"/>
              <a:gd name="connsiteX60" fmla="*/ 5221356 w 5274365"/>
              <a:gd name="connsiteY60" fmla="*/ 79513 h 821634"/>
              <a:gd name="connsiteX61" fmla="*/ 5247861 w 5274365"/>
              <a:gd name="connsiteY61" fmla="*/ 53008 h 821634"/>
              <a:gd name="connsiteX62" fmla="*/ 5274365 w 5274365"/>
              <a:gd name="connsiteY62" fmla="*/ 0 h 82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274365" h="821634">
                <a:moveTo>
                  <a:pt x="0" y="808382"/>
                </a:moveTo>
                <a:cubicBezTo>
                  <a:pt x="8835" y="786295"/>
                  <a:pt x="16535" y="763720"/>
                  <a:pt x="26504" y="742121"/>
                </a:cubicBezTo>
                <a:cubicBezTo>
                  <a:pt x="43061" y="706247"/>
                  <a:pt x="79513" y="636104"/>
                  <a:pt x="79513" y="636104"/>
                </a:cubicBezTo>
                <a:cubicBezTo>
                  <a:pt x="83930" y="618434"/>
                  <a:pt x="82662" y="598250"/>
                  <a:pt x="92765" y="583095"/>
                </a:cubicBezTo>
                <a:cubicBezTo>
                  <a:pt x="110091" y="557105"/>
                  <a:pt x="136939" y="538921"/>
                  <a:pt x="159026" y="516834"/>
                </a:cubicBezTo>
                <a:cubicBezTo>
                  <a:pt x="176695" y="499165"/>
                  <a:pt x="198173" y="484617"/>
                  <a:pt x="212034" y="463826"/>
                </a:cubicBezTo>
                <a:cubicBezTo>
                  <a:pt x="220869" y="450574"/>
                  <a:pt x="226700" y="434724"/>
                  <a:pt x="238539" y="424069"/>
                </a:cubicBezTo>
                <a:cubicBezTo>
                  <a:pt x="324711" y="346514"/>
                  <a:pt x="312459" y="355255"/>
                  <a:pt x="384313" y="331304"/>
                </a:cubicBezTo>
                <a:cubicBezTo>
                  <a:pt x="397565" y="322469"/>
                  <a:pt x="411632" y="314749"/>
                  <a:pt x="424069" y="304800"/>
                </a:cubicBezTo>
                <a:cubicBezTo>
                  <a:pt x="433826" y="296995"/>
                  <a:pt x="439860" y="284723"/>
                  <a:pt x="450574" y="278295"/>
                </a:cubicBezTo>
                <a:cubicBezTo>
                  <a:pt x="464154" y="270147"/>
                  <a:pt x="533437" y="254266"/>
                  <a:pt x="543339" y="251791"/>
                </a:cubicBezTo>
                <a:cubicBezTo>
                  <a:pt x="644939" y="260626"/>
                  <a:pt x="746828" y="266605"/>
                  <a:pt x="848139" y="278295"/>
                </a:cubicBezTo>
                <a:cubicBezTo>
                  <a:pt x="862016" y="279896"/>
                  <a:pt x="875401" y="285300"/>
                  <a:pt x="887895" y="291547"/>
                </a:cubicBezTo>
                <a:cubicBezTo>
                  <a:pt x="932402" y="313801"/>
                  <a:pt x="1003247" y="385061"/>
                  <a:pt x="1020417" y="410817"/>
                </a:cubicBezTo>
                <a:lnTo>
                  <a:pt x="1073426" y="490330"/>
                </a:lnTo>
                <a:cubicBezTo>
                  <a:pt x="1082261" y="503582"/>
                  <a:pt x="1094893" y="514977"/>
                  <a:pt x="1099930" y="530087"/>
                </a:cubicBezTo>
                <a:cubicBezTo>
                  <a:pt x="1104347" y="543339"/>
                  <a:pt x="1106935" y="557349"/>
                  <a:pt x="1113182" y="569843"/>
                </a:cubicBezTo>
                <a:cubicBezTo>
                  <a:pt x="1120305" y="584089"/>
                  <a:pt x="1130429" y="596639"/>
                  <a:pt x="1139687" y="609600"/>
                </a:cubicBezTo>
                <a:cubicBezTo>
                  <a:pt x="1179064" y="664728"/>
                  <a:pt x="1168281" y="651445"/>
                  <a:pt x="1205947" y="689113"/>
                </a:cubicBezTo>
                <a:cubicBezTo>
                  <a:pt x="1210365" y="702365"/>
                  <a:pt x="1212013" y="716891"/>
                  <a:pt x="1219200" y="728869"/>
                </a:cubicBezTo>
                <a:cubicBezTo>
                  <a:pt x="1225628" y="739583"/>
                  <a:pt x="1235948" y="747569"/>
                  <a:pt x="1245704" y="755374"/>
                </a:cubicBezTo>
                <a:cubicBezTo>
                  <a:pt x="1276899" y="780330"/>
                  <a:pt x="1288054" y="784995"/>
                  <a:pt x="1325217" y="795130"/>
                </a:cubicBezTo>
                <a:cubicBezTo>
                  <a:pt x="1360360" y="804714"/>
                  <a:pt x="1431234" y="821634"/>
                  <a:pt x="1431234" y="821634"/>
                </a:cubicBezTo>
                <a:cubicBezTo>
                  <a:pt x="1572591" y="817217"/>
                  <a:pt x="1714743" y="824000"/>
                  <a:pt x="1855304" y="808382"/>
                </a:cubicBezTo>
                <a:cubicBezTo>
                  <a:pt x="1877256" y="805943"/>
                  <a:pt x="1889136" y="779584"/>
                  <a:pt x="1908313" y="768626"/>
                </a:cubicBezTo>
                <a:cubicBezTo>
                  <a:pt x="1920441" y="761696"/>
                  <a:pt x="1934817" y="759791"/>
                  <a:pt x="1948069" y="755374"/>
                </a:cubicBezTo>
                <a:cubicBezTo>
                  <a:pt x="1956904" y="746539"/>
                  <a:pt x="1964817" y="736674"/>
                  <a:pt x="1974574" y="728869"/>
                </a:cubicBezTo>
                <a:cubicBezTo>
                  <a:pt x="1987011" y="718920"/>
                  <a:pt x="2004134" y="714600"/>
                  <a:pt x="2014330" y="702365"/>
                </a:cubicBezTo>
                <a:cubicBezTo>
                  <a:pt x="2026977" y="687189"/>
                  <a:pt x="2030364" y="666108"/>
                  <a:pt x="2040834" y="649356"/>
                </a:cubicBezTo>
                <a:cubicBezTo>
                  <a:pt x="2069167" y="604023"/>
                  <a:pt x="2084207" y="592731"/>
                  <a:pt x="2120347" y="556591"/>
                </a:cubicBezTo>
                <a:cubicBezTo>
                  <a:pt x="2142238" y="469031"/>
                  <a:pt x="2116510" y="533305"/>
                  <a:pt x="2173356" y="463826"/>
                </a:cubicBezTo>
                <a:cubicBezTo>
                  <a:pt x="2227161" y="398064"/>
                  <a:pt x="2228828" y="363202"/>
                  <a:pt x="2292626" y="331304"/>
                </a:cubicBezTo>
                <a:cubicBezTo>
                  <a:pt x="2305120" y="325057"/>
                  <a:pt x="2319665" y="323832"/>
                  <a:pt x="2332382" y="318052"/>
                </a:cubicBezTo>
                <a:cubicBezTo>
                  <a:pt x="2368351" y="301702"/>
                  <a:pt x="2438400" y="265043"/>
                  <a:pt x="2438400" y="265043"/>
                </a:cubicBezTo>
                <a:cubicBezTo>
                  <a:pt x="2609664" y="299296"/>
                  <a:pt x="2530628" y="271401"/>
                  <a:pt x="2676939" y="344556"/>
                </a:cubicBezTo>
                <a:lnTo>
                  <a:pt x="2729947" y="371060"/>
                </a:lnTo>
                <a:cubicBezTo>
                  <a:pt x="2805045" y="483705"/>
                  <a:pt x="2681355" y="309216"/>
                  <a:pt x="2835965" y="463826"/>
                </a:cubicBezTo>
                <a:cubicBezTo>
                  <a:pt x="2865273" y="493134"/>
                  <a:pt x="2878578" y="511637"/>
                  <a:pt x="2915478" y="530087"/>
                </a:cubicBezTo>
                <a:cubicBezTo>
                  <a:pt x="2927972" y="536334"/>
                  <a:pt x="2941982" y="538922"/>
                  <a:pt x="2955234" y="543339"/>
                </a:cubicBezTo>
                <a:cubicBezTo>
                  <a:pt x="2964069" y="552174"/>
                  <a:pt x="2971343" y="562912"/>
                  <a:pt x="2981739" y="569843"/>
                </a:cubicBezTo>
                <a:cubicBezTo>
                  <a:pt x="2998176" y="580801"/>
                  <a:pt x="3016250" y="589410"/>
                  <a:pt x="3034747" y="596347"/>
                </a:cubicBezTo>
                <a:cubicBezTo>
                  <a:pt x="3067844" y="608759"/>
                  <a:pt x="3137623" y="617462"/>
                  <a:pt x="3167269" y="622852"/>
                </a:cubicBezTo>
                <a:cubicBezTo>
                  <a:pt x="3189430" y="626881"/>
                  <a:pt x="3211443" y="631687"/>
                  <a:pt x="3233530" y="636104"/>
                </a:cubicBezTo>
                <a:cubicBezTo>
                  <a:pt x="3321878" y="631687"/>
                  <a:pt x="3410799" y="633824"/>
                  <a:pt x="3498574" y="622852"/>
                </a:cubicBezTo>
                <a:cubicBezTo>
                  <a:pt x="3549131" y="616532"/>
                  <a:pt x="3555841" y="583215"/>
                  <a:pt x="3591339" y="556591"/>
                </a:cubicBezTo>
                <a:cubicBezTo>
                  <a:pt x="3611945" y="541136"/>
                  <a:pt x="3635084" y="529343"/>
                  <a:pt x="3657600" y="516834"/>
                </a:cubicBezTo>
                <a:cubicBezTo>
                  <a:pt x="3822394" y="425281"/>
                  <a:pt x="3633006" y="541906"/>
                  <a:pt x="3737113" y="463826"/>
                </a:cubicBezTo>
                <a:cubicBezTo>
                  <a:pt x="3762597" y="444713"/>
                  <a:pt x="3816626" y="410817"/>
                  <a:pt x="3816626" y="410817"/>
                </a:cubicBezTo>
                <a:cubicBezTo>
                  <a:pt x="3847575" y="348918"/>
                  <a:pt x="3852532" y="325035"/>
                  <a:pt x="3922643" y="278295"/>
                </a:cubicBezTo>
                <a:cubicBezTo>
                  <a:pt x="3961738" y="252233"/>
                  <a:pt x="3970267" y="250301"/>
                  <a:pt x="4002156" y="212034"/>
                </a:cubicBezTo>
                <a:cubicBezTo>
                  <a:pt x="4012352" y="199798"/>
                  <a:pt x="4018080" y="184182"/>
                  <a:pt x="4028661" y="172278"/>
                </a:cubicBezTo>
                <a:cubicBezTo>
                  <a:pt x="4056754" y="140674"/>
                  <a:pt x="4103622" y="88414"/>
                  <a:pt x="4147930" y="66260"/>
                </a:cubicBezTo>
                <a:cubicBezTo>
                  <a:pt x="4160424" y="60013"/>
                  <a:pt x="4174435" y="57425"/>
                  <a:pt x="4187687" y="53008"/>
                </a:cubicBezTo>
                <a:cubicBezTo>
                  <a:pt x="4258365" y="66260"/>
                  <a:pt x="4330578" y="73010"/>
                  <a:pt x="4399721" y="92765"/>
                </a:cubicBezTo>
                <a:cubicBezTo>
                  <a:pt x="4474792" y="114214"/>
                  <a:pt x="4453052" y="134644"/>
                  <a:pt x="4505739" y="172278"/>
                </a:cubicBezTo>
                <a:cubicBezTo>
                  <a:pt x="4521814" y="183760"/>
                  <a:pt x="4540589" y="191000"/>
                  <a:pt x="4558747" y="198782"/>
                </a:cubicBezTo>
                <a:cubicBezTo>
                  <a:pt x="4585359" y="210187"/>
                  <a:pt x="4624619" y="218563"/>
                  <a:pt x="4651513" y="225287"/>
                </a:cubicBezTo>
                <a:cubicBezTo>
                  <a:pt x="4761948" y="220869"/>
                  <a:pt x="4873704" y="229633"/>
                  <a:pt x="4982817" y="212034"/>
                </a:cubicBezTo>
                <a:cubicBezTo>
                  <a:pt x="5014265" y="206962"/>
                  <a:pt x="5032110" y="169099"/>
                  <a:pt x="5062330" y="159026"/>
                </a:cubicBezTo>
                <a:lnTo>
                  <a:pt x="5102087" y="145774"/>
                </a:lnTo>
                <a:cubicBezTo>
                  <a:pt x="5193223" y="85016"/>
                  <a:pt x="5151380" y="102838"/>
                  <a:pt x="5221356" y="79513"/>
                </a:cubicBezTo>
                <a:cubicBezTo>
                  <a:pt x="5230191" y="70678"/>
                  <a:pt x="5240930" y="63404"/>
                  <a:pt x="5247861" y="53008"/>
                </a:cubicBezTo>
                <a:cubicBezTo>
                  <a:pt x="5258819" y="36571"/>
                  <a:pt x="5274365" y="0"/>
                  <a:pt x="5274365" y="0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0CE820B2-DE32-462D-93DF-B66E87341F52}"/>
              </a:ext>
            </a:extLst>
          </p:cNvPr>
          <p:cNvSpPr/>
          <p:nvPr/>
        </p:nvSpPr>
        <p:spPr>
          <a:xfrm>
            <a:off x="3051850" y="2187698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8A519B9-F29E-4052-B2D1-0E5940CDE222}"/>
              </a:ext>
            </a:extLst>
          </p:cNvPr>
          <p:cNvSpPr txBox="1"/>
          <p:nvPr/>
        </p:nvSpPr>
        <p:spPr>
          <a:xfrm>
            <a:off x="2932274" y="2306840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428FAD8F-6974-4E47-BCD1-A5061AD4D03F}"/>
              </a:ext>
            </a:extLst>
          </p:cNvPr>
          <p:cNvSpPr/>
          <p:nvPr/>
        </p:nvSpPr>
        <p:spPr>
          <a:xfrm>
            <a:off x="8377897" y="136606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BBE4A78-D746-404F-B702-2815265C87DF}"/>
              </a:ext>
            </a:extLst>
          </p:cNvPr>
          <p:cNvSpPr txBox="1"/>
          <p:nvPr/>
        </p:nvSpPr>
        <p:spPr>
          <a:xfrm>
            <a:off x="5460163" y="2187698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endParaRPr lang="en-US" sz="28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70B9EB0-5C68-401C-BA43-4BA19E1A2711}"/>
              </a:ext>
            </a:extLst>
          </p:cNvPr>
          <p:cNvSpPr txBox="1"/>
          <p:nvPr/>
        </p:nvSpPr>
        <p:spPr>
          <a:xfrm>
            <a:off x="242521" y="2863421"/>
            <a:ext cx="7151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1.  Instead, </a:t>
            </a:r>
            <a:r>
              <a:rPr lang="en-US" sz="2800" dirty="0">
                <a:solidFill>
                  <a:srgbClr val="FF0000"/>
                </a:solidFill>
              </a:rPr>
              <a:t>each</a:t>
            </a:r>
            <a:r>
              <a:rPr lang="en-US" sz="2800" dirty="0"/>
              <a:t> vertex samples </a:t>
            </a:r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/2-length walk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53EAB2FD-ED54-4E36-B7FC-571F0BC2F056}"/>
              </a:ext>
            </a:extLst>
          </p:cNvPr>
          <p:cNvSpPr/>
          <p:nvPr/>
        </p:nvSpPr>
        <p:spPr>
          <a:xfrm>
            <a:off x="797962" y="3630116"/>
            <a:ext cx="2703443" cy="530138"/>
          </a:xfrm>
          <a:custGeom>
            <a:avLst/>
            <a:gdLst>
              <a:gd name="connsiteX0" fmla="*/ 0 w 2703443"/>
              <a:gd name="connsiteY0" fmla="*/ 477130 h 530138"/>
              <a:gd name="connsiteX1" fmla="*/ 79513 w 2703443"/>
              <a:gd name="connsiteY1" fmla="*/ 384364 h 530138"/>
              <a:gd name="connsiteX2" fmla="*/ 119269 w 2703443"/>
              <a:gd name="connsiteY2" fmla="*/ 357860 h 530138"/>
              <a:gd name="connsiteX3" fmla="*/ 159026 w 2703443"/>
              <a:gd name="connsiteY3" fmla="*/ 344608 h 530138"/>
              <a:gd name="connsiteX4" fmla="*/ 185530 w 2703443"/>
              <a:gd name="connsiteY4" fmla="*/ 304851 h 530138"/>
              <a:gd name="connsiteX5" fmla="*/ 331304 w 2703443"/>
              <a:gd name="connsiteY5" fmla="*/ 304851 h 530138"/>
              <a:gd name="connsiteX6" fmla="*/ 397565 w 2703443"/>
              <a:gd name="connsiteY6" fmla="*/ 357860 h 530138"/>
              <a:gd name="connsiteX7" fmla="*/ 437322 w 2703443"/>
              <a:gd name="connsiteY7" fmla="*/ 397617 h 530138"/>
              <a:gd name="connsiteX8" fmla="*/ 556591 w 2703443"/>
              <a:gd name="connsiteY8" fmla="*/ 463878 h 530138"/>
              <a:gd name="connsiteX9" fmla="*/ 662609 w 2703443"/>
              <a:gd name="connsiteY9" fmla="*/ 516886 h 530138"/>
              <a:gd name="connsiteX10" fmla="*/ 702365 w 2703443"/>
              <a:gd name="connsiteY10" fmla="*/ 530138 h 530138"/>
              <a:gd name="connsiteX11" fmla="*/ 1046922 w 2703443"/>
              <a:gd name="connsiteY11" fmla="*/ 503634 h 530138"/>
              <a:gd name="connsiteX12" fmla="*/ 1113182 w 2703443"/>
              <a:gd name="connsiteY12" fmla="*/ 450625 h 530138"/>
              <a:gd name="connsiteX13" fmla="*/ 1152939 w 2703443"/>
              <a:gd name="connsiteY13" fmla="*/ 437373 h 530138"/>
              <a:gd name="connsiteX14" fmla="*/ 1205948 w 2703443"/>
              <a:gd name="connsiteY14" fmla="*/ 397617 h 530138"/>
              <a:gd name="connsiteX15" fmla="*/ 1272209 w 2703443"/>
              <a:gd name="connsiteY15" fmla="*/ 344608 h 530138"/>
              <a:gd name="connsiteX16" fmla="*/ 1311965 w 2703443"/>
              <a:gd name="connsiteY16" fmla="*/ 331356 h 530138"/>
              <a:gd name="connsiteX17" fmla="*/ 1590261 w 2703443"/>
              <a:gd name="connsiteY17" fmla="*/ 291599 h 530138"/>
              <a:gd name="connsiteX18" fmla="*/ 1669774 w 2703443"/>
              <a:gd name="connsiteY18" fmla="*/ 304851 h 530138"/>
              <a:gd name="connsiteX19" fmla="*/ 1775791 w 2703443"/>
              <a:gd name="connsiteY19" fmla="*/ 357860 h 530138"/>
              <a:gd name="connsiteX20" fmla="*/ 1828800 w 2703443"/>
              <a:gd name="connsiteY20" fmla="*/ 371112 h 530138"/>
              <a:gd name="connsiteX21" fmla="*/ 1881809 w 2703443"/>
              <a:gd name="connsiteY21" fmla="*/ 397617 h 530138"/>
              <a:gd name="connsiteX22" fmla="*/ 2120348 w 2703443"/>
              <a:gd name="connsiteY22" fmla="*/ 371112 h 530138"/>
              <a:gd name="connsiteX23" fmla="*/ 2239617 w 2703443"/>
              <a:gd name="connsiteY23" fmla="*/ 331356 h 530138"/>
              <a:gd name="connsiteX24" fmla="*/ 2345635 w 2703443"/>
              <a:gd name="connsiteY24" fmla="*/ 304851 h 530138"/>
              <a:gd name="connsiteX25" fmla="*/ 2411896 w 2703443"/>
              <a:gd name="connsiteY25" fmla="*/ 238591 h 530138"/>
              <a:gd name="connsiteX26" fmla="*/ 2438400 w 2703443"/>
              <a:gd name="connsiteY26" fmla="*/ 198834 h 530138"/>
              <a:gd name="connsiteX27" fmla="*/ 2570922 w 2703443"/>
              <a:gd name="connsiteY27" fmla="*/ 92817 h 530138"/>
              <a:gd name="connsiteX28" fmla="*/ 2650435 w 2703443"/>
              <a:gd name="connsiteY28" fmla="*/ 26556 h 530138"/>
              <a:gd name="connsiteX29" fmla="*/ 2703443 w 2703443"/>
              <a:gd name="connsiteY29" fmla="*/ 51 h 53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03443" h="530138">
                <a:moveTo>
                  <a:pt x="0" y="477130"/>
                </a:moveTo>
                <a:cubicBezTo>
                  <a:pt x="14016" y="459609"/>
                  <a:pt x="53681" y="405030"/>
                  <a:pt x="79513" y="384364"/>
                </a:cubicBezTo>
                <a:cubicBezTo>
                  <a:pt x="91950" y="374414"/>
                  <a:pt x="105023" y="364983"/>
                  <a:pt x="119269" y="357860"/>
                </a:cubicBezTo>
                <a:cubicBezTo>
                  <a:pt x="131763" y="351613"/>
                  <a:pt x="145774" y="349025"/>
                  <a:pt x="159026" y="344608"/>
                </a:cubicBezTo>
                <a:cubicBezTo>
                  <a:pt x="167861" y="331356"/>
                  <a:pt x="173093" y="314801"/>
                  <a:pt x="185530" y="304851"/>
                </a:cubicBezTo>
                <a:cubicBezTo>
                  <a:pt x="221970" y="275699"/>
                  <a:pt x="306021" y="301691"/>
                  <a:pt x="331304" y="304851"/>
                </a:cubicBezTo>
                <a:cubicBezTo>
                  <a:pt x="408416" y="381963"/>
                  <a:pt x="297260" y="274272"/>
                  <a:pt x="397565" y="357860"/>
                </a:cubicBezTo>
                <a:cubicBezTo>
                  <a:pt x="411963" y="369858"/>
                  <a:pt x="422528" y="386111"/>
                  <a:pt x="437322" y="397617"/>
                </a:cubicBezTo>
                <a:cubicBezTo>
                  <a:pt x="505672" y="450778"/>
                  <a:pt x="496608" y="443882"/>
                  <a:pt x="556591" y="463878"/>
                </a:cubicBezTo>
                <a:cubicBezTo>
                  <a:pt x="602852" y="510137"/>
                  <a:pt x="571243" y="486431"/>
                  <a:pt x="662609" y="516886"/>
                </a:cubicBezTo>
                <a:lnTo>
                  <a:pt x="702365" y="530138"/>
                </a:lnTo>
                <a:cubicBezTo>
                  <a:pt x="817217" y="521303"/>
                  <a:pt x="932811" y="519373"/>
                  <a:pt x="1046922" y="503634"/>
                </a:cubicBezTo>
                <a:cubicBezTo>
                  <a:pt x="1081364" y="498883"/>
                  <a:pt x="1087740" y="465890"/>
                  <a:pt x="1113182" y="450625"/>
                </a:cubicBezTo>
                <a:cubicBezTo>
                  <a:pt x="1125160" y="443438"/>
                  <a:pt x="1139687" y="441790"/>
                  <a:pt x="1152939" y="437373"/>
                </a:cubicBezTo>
                <a:cubicBezTo>
                  <a:pt x="1170609" y="424121"/>
                  <a:pt x="1188980" y="411757"/>
                  <a:pt x="1205948" y="397617"/>
                </a:cubicBezTo>
                <a:cubicBezTo>
                  <a:pt x="1242931" y="366798"/>
                  <a:pt x="1223055" y="369185"/>
                  <a:pt x="1272209" y="344608"/>
                </a:cubicBezTo>
                <a:cubicBezTo>
                  <a:pt x="1284703" y="338361"/>
                  <a:pt x="1298713" y="335773"/>
                  <a:pt x="1311965" y="331356"/>
                </a:cubicBezTo>
                <a:cubicBezTo>
                  <a:pt x="1446733" y="241510"/>
                  <a:pt x="1359694" y="276228"/>
                  <a:pt x="1590261" y="291599"/>
                </a:cubicBezTo>
                <a:cubicBezTo>
                  <a:pt x="1616765" y="296016"/>
                  <a:pt x="1644469" y="295814"/>
                  <a:pt x="1669774" y="304851"/>
                </a:cubicBezTo>
                <a:cubicBezTo>
                  <a:pt x="1706982" y="318140"/>
                  <a:pt x="1737460" y="348278"/>
                  <a:pt x="1775791" y="357860"/>
                </a:cubicBezTo>
                <a:lnTo>
                  <a:pt x="1828800" y="371112"/>
                </a:lnTo>
                <a:cubicBezTo>
                  <a:pt x="1846470" y="379947"/>
                  <a:pt x="1862088" y="396457"/>
                  <a:pt x="1881809" y="397617"/>
                </a:cubicBezTo>
                <a:cubicBezTo>
                  <a:pt x="1974406" y="403064"/>
                  <a:pt x="2037554" y="387671"/>
                  <a:pt x="2120348" y="371112"/>
                </a:cubicBezTo>
                <a:cubicBezTo>
                  <a:pt x="2202087" y="330242"/>
                  <a:pt x="2144197" y="353376"/>
                  <a:pt x="2239617" y="331356"/>
                </a:cubicBezTo>
                <a:cubicBezTo>
                  <a:pt x="2275111" y="323165"/>
                  <a:pt x="2345635" y="304851"/>
                  <a:pt x="2345635" y="304851"/>
                </a:cubicBezTo>
                <a:cubicBezTo>
                  <a:pt x="2416314" y="198832"/>
                  <a:pt x="2323546" y="326941"/>
                  <a:pt x="2411896" y="238591"/>
                </a:cubicBezTo>
                <a:cubicBezTo>
                  <a:pt x="2423158" y="227329"/>
                  <a:pt x="2427745" y="210673"/>
                  <a:pt x="2438400" y="198834"/>
                </a:cubicBezTo>
                <a:cubicBezTo>
                  <a:pt x="2526379" y="101079"/>
                  <a:pt x="2494363" y="118336"/>
                  <a:pt x="2570922" y="92817"/>
                </a:cubicBezTo>
                <a:cubicBezTo>
                  <a:pt x="2608591" y="55146"/>
                  <a:pt x="2595301" y="65937"/>
                  <a:pt x="2650435" y="26556"/>
                </a:cubicBezTo>
                <a:cubicBezTo>
                  <a:pt x="2690972" y="-2399"/>
                  <a:pt x="2675067" y="51"/>
                  <a:pt x="2703443" y="51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9C2FCA7-0753-470A-9B2F-E39111978B72}"/>
              </a:ext>
            </a:extLst>
          </p:cNvPr>
          <p:cNvSpPr/>
          <p:nvPr/>
        </p:nvSpPr>
        <p:spPr>
          <a:xfrm>
            <a:off x="706522" y="4040662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FED50D-A098-493D-8741-876B946CD44D}"/>
              </a:ext>
            </a:extLst>
          </p:cNvPr>
          <p:cNvSpPr txBox="1"/>
          <p:nvPr/>
        </p:nvSpPr>
        <p:spPr>
          <a:xfrm>
            <a:off x="586946" y="4159804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EBEAF17-1818-40E4-8886-B97903411F31}"/>
              </a:ext>
            </a:extLst>
          </p:cNvPr>
          <p:cNvSpPr/>
          <p:nvPr/>
        </p:nvSpPr>
        <p:spPr>
          <a:xfrm>
            <a:off x="3501405" y="3509633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F7EA0C2-4277-4EEF-9A4F-D24CDB3200BC}"/>
              </a:ext>
            </a:extLst>
          </p:cNvPr>
          <p:cNvSpPr txBox="1"/>
          <p:nvPr/>
        </p:nvSpPr>
        <p:spPr>
          <a:xfrm>
            <a:off x="3381829" y="3628775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399F2D8-010E-4313-A9D2-F02B81B56363}"/>
              </a:ext>
            </a:extLst>
          </p:cNvPr>
          <p:cNvSpPr txBox="1"/>
          <p:nvPr/>
        </p:nvSpPr>
        <p:spPr>
          <a:xfrm>
            <a:off x="1926414" y="4159804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72811C73-5F79-46EA-82C2-A129825952AD}"/>
              </a:ext>
            </a:extLst>
          </p:cNvPr>
          <p:cNvSpPr/>
          <p:nvPr/>
        </p:nvSpPr>
        <p:spPr>
          <a:xfrm>
            <a:off x="4177938" y="423378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1B7E5EB-639A-4CA9-87AE-5C64E63EA6AB}"/>
              </a:ext>
            </a:extLst>
          </p:cNvPr>
          <p:cNvSpPr txBox="1"/>
          <p:nvPr/>
        </p:nvSpPr>
        <p:spPr>
          <a:xfrm>
            <a:off x="4058362" y="4352926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C490D273-0175-4612-B55C-91685945DBBB}"/>
              </a:ext>
            </a:extLst>
          </p:cNvPr>
          <p:cNvSpPr/>
          <p:nvPr/>
        </p:nvSpPr>
        <p:spPr>
          <a:xfrm>
            <a:off x="6758116" y="4209399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85A9123-4997-4CBD-B061-6E9D85FBF9A0}"/>
              </a:ext>
            </a:extLst>
          </p:cNvPr>
          <p:cNvSpPr txBox="1"/>
          <p:nvPr/>
        </p:nvSpPr>
        <p:spPr>
          <a:xfrm>
            <a:off x="6638540" y="4328541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AD12ED40-E2E3-4CBF-BDBC-94692297B736}"/>
              </a:ext>
            </a:extLst>
          </p:cNvPr>
          <p:cNvSpPr txBox="1"/>
          <p:nvPr/>
        </p:nvSpPr>
        <p:spPr>
          <a:xfrm>
            <a:off x="242521" y="4715228"/>
            <a:ext cx="144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2.  Stitch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CA6A969-30E0-488E-848D-8DB346B21A27}"/>
              </a:ext>
            </a:extLst>
          </p:cNvPr>
          <p:cNvSpPr txBox="1"/>
          <p:nvPr/>
        </p:nvSpPr>
        <p:spPr>
          <a:xfrm>
            <a:off x="5350266" y="4079035"/>
            <a:ext cx="657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r>
              <a:rPr lang="en-US" sz="2800" dirty="0"/>
              <a:t>/2</a:t>
            </a:r>
          </a:p>
        </p:txBody>
      </p:sp>
      <p:sp>
        <p:nvSpPr>
          <p:cNvPr id="82" name="Flowchart: Terminator 81">
            <a:extLst>
              <a:ext uri="{FF2B5EF4-FFF2-40B4-BE49-F238E27FC236}">
                <a16:creationId xmlns:a16="http://schemas.microsoft.com/office/drawing/2014/main" xmlns="" id="{167A8E7C-E6B7-4076-B472-EC0F84930DEC}"/>
              </a:ext>
            </a:extLst>
          </p:cNvPr>
          <p:cNvSpPr/>
          <p:nvPr/>
        </p:nvSpPr>
        <p:spPr>
          <a:xfrm>
            <a:off x="8023162" y="2100260"/>
            <a:ext cx="3481101" cy="1457572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Recurse</a:t>
            </a:r>
            <a:r>
              <a:rPr lang="en-US" sz="2800" dirty="0">
                <a:solidFill>
                  <a:schemeClr val="tx1"/>
                </a:solidFill>
              </a:rPr>
              <a:t> for lengths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/2,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>
                <a:solidFill>
                  <a:schemeClr val="tx1"/>
                </a:solidFill>
              </a:rPr>
              <a:t>/4, …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F34D1B76-B1C4-42A3-9F78-FA1D4F5DC6DD}"/>
              </a:ext>
            </a:extLst>
          </p:cNvPr>
          <p:cNvSpPr/>
          <p:nvPr/>
        </p:nvSpPr>
        <p:spPr>
          <a:xfrm>
            <a:off x="1963541" y="5789148"/>
            <a:ext cx="2703443" cy="530138"/>
          </a:xfrm>
          <a:custGeom>
            <a:avLst/>
            <a:gdLst>
              <a:gd name="connsiteX0" fmla="*/ 0 w 2703443"/>
              <a:gd name="connsiteY0" fmla="*/ 477130 h 530138"/>
              <a:gd name="connsiteX1" fmla="*/ 79513 w 2703443"/>
              <a:gd name="connsiteY1" fmla="*/ 384364 h 530138"/>
              <a:gd name="connsiteX2" fmla="*/ 119269 w 2703443"/>
              <a:gd name="connsiteY2" fmla="*/ 357860 h 530138"/>
              <a:gd name="connsiteX3" fmla="*/ 159026 w 2703443"/>
              <a:gd name="connsiteY3" fmla="*/ 344608 h 530138"/>
              <a:gd name="connsiteX4" fmla="*/ 185530 w 2703443"/>
              <a:gd name="connsiteY4" fmla="*/ 304851 h 530138"/>
              <a:gd name="connsiteX5" fmla="*/ 331304 w 2703443"/>
              <a:gd name="connsiteY5" fmla="*/ 304851 h 530138"/>
              <a:gd name="connsiteX6" fmla="*/ 397565 w 2703443"/>
              <a:gd name="connsiteY6" fmla="*/ 357860 h 530138"/>
              <a:gd name="connsiteX7" fmla="*/ 437322 w 2703443"/>
              <a:gd name="connsiteY7" fmla="*/ 397617 h 530138"/>
              <a:gd name="connsiteX8" fmla="*/ 556591 w 2703443"/>
              <a:gd name="connsiteY8" fmla="*/ 463878 h 530138"/>
              <a:gd name="connsiteX9" fmla="*/ 662609 w 2703443"/>
              <a:gd name="connsiteY9" fmla="*/ 516886 h 530138"/>
              <a:gd name="connsiteX10" fmla="*/ 702365 w 2703443"/>
              <a:gd name="connsiteY10" fmla="*/ 530138 h 530138"/>
              <a:gd name="connsiteX11" fmla="*/ 1046922 w 2703443"/>
              <a:gd name="connsiteY11" fmla="*/ 503634 h 530138"/>
              <a:gd name="connsiteX12" fmla="*/ 1113182 w 2703443"/>
              <a:gd name="connsiteY12" fmla="*/ 450625 h 530138"/>
              <a:gd name="connsiteX13" fmla="*/ 1152939 w 2703443"/>
              <a:gd name="connsiteY13" fmla="*/ 437373 h 530138"/>
              <a:gd name="connsiteX14" fmla="*/ 1205948 w 2703443"/>
              <a:gd name="connsiteY14" fmla="*/ 397617 h 530138"/>
              <a:gd name="connsiteX15" fmla="*/ 1272209 w 2703443"/>
              <a:gd name="connsiteY15" fmla="*/ 344608 h 530138"/>
              <a:gd name="connsiteX16" fmla="*/ 1311965 w 2703443"/>
              <a:gd name="connsiteY16" fmla="*/ 331356 h 530138"/>
              <a:gd name="connsiteX17" fmla="*/ 1590261 w 2703443"/>
              <a:gd name="connsiteY17" fmla="*/ 291599 h 530138"/>
              <a:gd name="connsiteX18" fmla="*/ 1669774 w 2703443"/>
              <a:gd name="connsiteY18" fmla="*/ 304851 h 530138"/>
              <a:gd name="connsiteX19" fmla="*/ 1775791 w 2703443"/>
              <a:gd name="connsiteY19" fmla="*/ 357860 h 530138"/>
              <a:gd name="connsiteX20" fmla="*/ 1828800 w 2703443"/>
              <a:gd name="connsiteY20" fmla="*/ 371112 h 530138"/>
              <a:gd name="connsiteX21" fmla="*/ 1881809 w 2703443"/>
              <a:gd name="connsiteY21" fmla="*/ 397617 h 530138"/>
              <a:gd name="connsiteX22" fmla="*/ 2120348 w 2703443"/>
              <a:gd name="connsiteY22" fmla="*/ 371112 h 530138"/>
              <a:gd name="connsiteX23" fmla="*/ 2239617 w 2703443"/>
              <a:gd name="connsiteY23" fmla="*/ 331356 h 530138"/>
              <a:gd name="connsiteX24" fmla="*/ 2345635 w 2703443"/>
              <a:gd name="connsiteY24" fmla="*/ 304851 h 530138"/>
              <a:gd name="connsiteX25" fmla="*/ 2411896 w 2703443"/>
              <a:gd name="connsiteY25" fmla="*/ 238591 h 530138"/>
              <a:gd name="connsiteX26" fmla="*/ 2438400 w 2703443"/>
              <a:gd name="connsiteY26" fmla="*/ 198834 h 530138"/>
              <a:gd name="connsiteX27" fmla="*/ 2570922 w 2703443"/>
              <a:gd name="connsiteY27" fmla="*/ 92817 h 530138"/>
              <a:gd name="connsiteX28" fmla="*/ 2650435 w 2703443"/>
              <a:gd name="connsiteY28" fmla="*/ 26556 h 530138"/>
              <a:gd name="connsiteX29" fmla="*/ 2703443 w 2703443"/>
              <a:gd name="connsiteY29" fmla="*/ 51 h 53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703443" h="530138">
                <a:moveTo>
                  <a:pt x="0" y="477130"/>
                </a:moveTo>
                <a:cubicBezTo>
                  <a:pt x="14016" y="459609"/>
                  <a:pt x="53681" y="405030"/>
                  <a:pt x="79513" y="384364"/>
                </a:cubicBezTo>
                <a:cubicBezTo>
                  <a:pt x="91950" y="374414"/>
                  <a:pt x="105023" y="364983"/>
                  <a:pt x="119269" y="357860"/>
                </a:cubicBezTo>
                <a:cubicBezTo>
                  <a:pt x="131763" y="351613"/>
                  <a:pt x="145774" y="349025"/>
                  <a:pt x="159026" y="344608"/>
                </a:cubicBezTo>
                <a:cubicBezTo>
                  <a:pt x="167861" y="331356"/>
                  <a:pt x="173093" y="314801"/>
                  <a:pt x="185530" y="304851"/>
                </a:cubicBezTo>
                <a:cubicBezTo>
                  <a:pt x="221970" y="275699"/>
                  <a:pt x="306021" y="301691"/>
                  <a:pt x="331304" y="304851"/>
                </a:cubicBezTo>
                <a:cubicBezTo>
                  <a:pt x="408416" y="381963"/>
                  <a:pt x="297260" y="274272"/>
                  <a:pt x="397565" y="357860"/>
                </a:cubicBezTo>
                <a:cubicBezTo>
                  <a:pt x="411963" y="369858"/>
                  <a:pt x="422528" y="386111"/>
                  <a:pt x="437322" y="397617"/>
                </a:cubicBezTo>
                <a:cubicBezTo>
                  <a:pt x="505672" y="450778"/>
                  <a:pt x="496608" y="443882"/>
                  <a:pt x="556591" y="463878"/>
                </a:cubicBezTo>
                <a:cubicBezTo>
                  <a:pt x="602852" y="510137"/>
                  <a:pt x="571243" y="486431"/>
                  <a:pt x="662609" y="516886"/>
                </a:cubicBezTo>
                <a:lnTo>
                  <a:pt x="702365" y="530138"/>
                </a:lnTo>
                <a:cubicBezTo>
                  <a:pt x="817217" y="521303"/>
                  <a:pt x="932811" y="519373"/>
                  <a:pt x="1046922" y="503634"/>
                </a:cubicBezTo>
                <a:cubicBezTo>
                  <a:pt x="1081364" y="498883"/>
                  <a:pt x="1087740" y="465890"/>
                  <a:pt x="1113182" y="450625"/>
                </a:cubicBezTo>
                <a:cubicBezTo>
                  <a:pt x="1125160" y="443438"/>
                  <a:pt x="1139687" y="441790"/>
                  <a:pt x="1152939" y="437373"/>
                </a:cubicBezTo>
                <a:cubicBezTo>
                  <a:pt x="1170609" y="424121"/>
                  <a:pt x="1188980" y="411757"/>
                  <a:pt x="1205948" y="397617"/>
                </a:cubicBezTo>
                <a:cubicBezTo>
                  <a:pt x="1242931" y="366798"/>
                  <a:pt x="1223055" y="369185"/>
                  <a:pt x="1272209" y="344608"/>
                </a:cubicBezTo>
                <a:cubicBezTo>
                  <a:pt x="1284703" y="338361"/>
                  <a:pt x="1298713" y="335773"/>
                  <a:pt x="1311965" y="331356"/>
                </a:cubicBezTo>
                <a:cubicBezTo>
                  <a:pt x="1446733" y="241510"/>
                  <a:pt x="1359694" y="276228"/>
                  <a:pt x="1590261" y="291599"/>
                </a:cubicBezTo>
                <a:cubicBezTo>
                  <a:pt x="1616765" y="296016"/>
                  <a:pt x="1644469" y="295814"/>
                  <a:pt x="1669774" y="304851"/>
                </a:cubicBezTo>
                <a:cubicBezTo>
                  <a:pt x="1706982" y="318140"/>
                  <a:pt x="1737460" y="348278"/>
                  <a:pt x="1775791" y="357860"/>
                </a:cubicBezTo>
                <a:lnTo>
                  <a:pt x="1828800" y="371112"/>
                </a:lnTo>
                <a:cubicBezTo>
                  <a:pt x="1846470" y="379947"/>
                  <a:pt x="1862088" y="396457"/>
                  <a:pt x="1881809" y="397617"/>
                </a:cubicBezTo>
                <a:cubicBezTo>
                  <a:pt x="1974406" y="403064"/>
                  <a:pt x="2037554" y="387671"/>
                  <a:pt x="2120348" y="371112"/>
                </a:cubicBezTo>
                <a:cubicBezTo>
                  <a:pt x="2202087" y="330242"/>
                  <a:pt x="2144197" y="353376"/>
                  <a:pt x="2239617" y="331356"/>
                </a:cubicBezTo>
                <a:cubicBezTo>
                  <a:pt x="2275111" y="323165"/>
                  <a:pt x="2345635" y="304851"/>
                  <a:pt x="2345635" y="304851"/>
                </a:cubicBezTo>
                <a:cubicBezTo>
                  <a:pt x="2416314" y="198832"/>
                  <a:pt x="2323546" y="326941"/>
                  <a:pt x="2411896" y="238591"/>
                </a:cubicBezTo>
                <a:cubicBezTo>
                  <a:pt x="2423158" y="227329"/>
                  <a:pt x="2427745" y="210673"/>
                  <a:pt x="2438400" y="198834"/>
                </a:cubicBezTo>
                <a:cubicBezTo>
                  <a:pt x="2526379" y="101079"/>
                  <a:pt x="2494363" y="118336"/>
                  <a:pt x="2570922" y="92817"/>
                </a:cubicBezTo>
                <a:cubicBezTo>
                  <a:pt x="2608591" y="55146"/>
                  <a:pt x="2595301" y="65937"/>
                  <a:pt x="2650435" y="26556"/>
                </a:cubicBezTo>
                <a:cubicBezTo>
                  <a:pt x="2690972" y="-2399"/>
                  <a:pt x="2675067" y="51"/>
                  <a:pt x="2703443" y="51"/>
                </a:cubicBezTo>
              </a:path>
            </a:pathLst>
          </a:custGeom>
          <a:noFill/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08A0C4C-DFBC-4EFC-B9FC-444F02988ADE}"/>
              </a:ext>
            </a:extLst>
          </p:cNvPr>
          <p:cNvSpPr/>
          <p:nvPr/>
        </p:nvSpPr>
        <p:spPr>
          <a:xfrm>
            <a:off x="1872101" y="6199694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7B7BC15-3A39-4E88-B1E4-A996822FDD87}"/>
              </a:ext>
            </a:extLst>
          </p:cNvPr>
          <p:cNvSpPr txBox="1"/>
          <p:nvPr/>
        </p:nvSpPr>
        <p:spPr>
          <a:xfrm>
            <a:off x="1752525" y="6318836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85CBBBF-CF78-41E1-ACDC-794772207C3A}"/>
              </a:ext>
            </a:extLst>
          </p:cNvPr>
          <p:cNvSpPr txBox="1"/>
          <p:nvPr/>
        </p:nvSpPr>
        <p:spPr>
          <a:xfrm>
            <a:off x="4705713" y="5792607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L</a:t>
            </a:r>
            <a:endParaRPr lang="en-US" sz="280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7D33E5AD-0E98-431A-9FC7-29D7A7CF838C}"/>
              </a:ext>
            </a:extLst>
          </p:cNvPr>
          <p:cNvSpPr/>
          <p:nvPr/>
        </p:nvSpPr>
        <p:spPr>
          <a:xfrm>
            <a:off x="4666984" y="5126539"/>
            <a:ext cx="2464904" cy="662609"/>
          </a:xfrm>
          <a:custGeom>
            <a:avLst/>
            <a:gdLst>
              <a:gd name="connsiteX0" fmla="*/ 0 w 2464904"/>
              <a:gd name="connsiteY0" fmla="*/ 662609 h 662609"/>
              <a:gd name="connsiteX1" fmla="*/ 26504 w 2464904"/>
              <a:gd name="connsiteY1" fmla="*/ 556592 h 662609"/>
              <a:gd name="connsiteX2" fmla="*/ 92765 w 2464904"/>
              <a:gd name="connsiteY2" fmla="*/ 490331 h 662609"/>
              <a:gd name="connsiteX3" fmla="*/ 106017 w 2464904"/>
              <a:gd name="connsiteY3" fmla="*/ 450574 h 662609"/>
              <a:gd name="connsiteX4" fmla="*/ 225287 w 2464904"/>
              <a:gd name="connsiteY4" fmla="*/ 384314 h 662609"/>
              <a:gd name="connsiteX5" fmla="*/ 278296 w 2464904"/>
              <a:gd name="connsiteY5" fmla="*/ 371061 h 662609"/>
              <a:gd name="connsiteX6" fmla="*/ 424069 w 2464904"/>
              <a:gd name="connsiteY6" fmla="*/ 384314 h 662609"/>
              <a:gd name="connsiteX7" fmla="*/ 463826 w 2464904"/>
              <a:gd name="connsiteY7" fmla="*/ 410818 h 662609"/>
              <a:gd name="connsiteX8" fmla="*/ 556591 w 2464904"/>
              <a:gd name="connsiteY8" fmla="*/ 477079 h 662609"/>
              <a:gd name="connsiteX9" fmla="*/ 728869 w 2464904"/>
              <a:gd name="connsiteY9" fmla="*/ 450574 h 662609"/>
              <a:gd name="connsiteX10" fmla="*/ 755374 w 2464904"/>
              <a:gd name="connsiteY10" fmla="*/ 424070 h 662609"/>
              <a:gd name="connsiteX11" fmla="*/ 821635 w 2464904"/>
              <a:gd name="connsiteY11" fmla="*/ 304800 h 662609"/>
              <a:gd name="connsiteX12" fmla="*/ 887896 w 2464904"/>
              <a:gd name="connsiteY12" fmla="*/ 225287 h 662609"/>
              <a:gd name="connsiteX13" fmla="*/ 927652 w 2464904"/>
              <a:gd name="connsiteY13" fmla="*/ 212035 h 662609"/>
              <a:gd name="connsiteX14" fmla="*/ 954156 w 2464904"/>
              <a:gd name="connsiteY14" fmla="*/ 172279 h 662609"/>
              <a:gd name="connsiteX15" fmla="*/ 1020417 w 2464904"/>
              <a:gd name="connsiteY15" fmla="*/ 119270 h 662609"/>
              <a:gd name="connsiteX16" fmla="*/ 1033669 w 2464904"/>
              <a:gd name="connsiteY16" fmla="*/ 79514 h 662609"/>
              <a:gd name="connsiteX17" fmla="*/ 1073426 w 2464904"/>
              <a:gd name="connsiteY17" fmla="*/ 53009 h 662609"/>
              <a:gd name="connsiteX18" fmla="*/ 1152939 w 2464904"/>
              <a:gd name="connsiteY18" fmla="*/ 0 h 662609"/>
              <a:gd name="connsiteX19" fmla="*/ 1205948 w 2464904"/>
              <a:gd name="connsiteY19" fmla="*/ 13253 h 662609"/>
              <a:gd name="connsiteX20" fmla="*/ 1245704 w 2464904"/>
              <a:gd name="connsiteY20" fmla="*/ 66261 h 662609"/>
              <a:gd name="connsiteX21" fmla="*/ 1311965 w 2464904"/>
              <a:gd name="connsiteY21" fmla="*/ 119270 h 662609"/>
              <a:gd name="connsiteX22" fmla="*/ 1351722 w 2464904"/>
              <a:gd name="connsiteY22" fmla="*/ 132522 h 662609"/>
              <a:gd name="connsiteX23" fmla="*/ 1417982 w 2464904"/>
              <a:gd name="connsiteY23" fmla="*/ 198783 h 662609"/>
              <a:gd name="connsiteX24" fmla="*/ 1457739 w 2464904"/>
              <a:gd name="connsiteY24" fmla="*/ 238540 h 662609"/>
              <a:gd name="connsiteX25" fmla="*/ 1497496 w 2464904"/>
              <a:gd name="connsiteY25" fmla="*/ 251792 h 662609"/>
              <a:gd name="connsiteX26" fmla="*/ 1709530 w 2464904"/>
              <a:gd name="connsiteY26" fmla="*/ 238540 h 662609"/>
              <a:gd name="connsiteX27" fmla="*/ 1749287 w 2464904"/>
              <a:gd name="connsiteY27" fmla="*/ 212035 h 662609"/>
              <a:gd name="connsiteX28" fmla="*/ 1789043 w 2464904"/>
              <a:gd name="connsiteY28" fmla="*/ 172279 h 662609"/>
              <a:gd name="connsiteX29" fmla="*/ 1855304 w 2464904"/>
              <a:gd name="connsiteY29" fmla="*/ 79514 h 662609"/>
              <a:gd name="connsiteX30" fmla="*/ 1895061 w 2464904"/>
              <a:gd name="connsiteY30" fmla="*/ 53009 h 662609"/>
              <a:gd name="connsiteX31" fmla="*/ 1921565 w 2464904"/>
              <a:gd name="connsiteY31" fmla="*/ 79514 h 662609"/>
              <a:gd name="connsiteX32" fmla="*/ 1934817 w 2464904"/>
              <a:gd name="connsiteY32" fmla="*/ 119270 h 662609"/>
              <a:gd name="connsiteX33" fmla="*/ 1961322 w 2464904"/>
              <a:gd name="connsiteY33" fmla="*/ 159027 h 662609"/>
              <a:gd name="connsiteX34" fmla="*/ 1974574 w 2464904"/>
              <a:gd name="connsiteY34" fmla="*/ 318053 h 662609"/>
              <a:gd name="connsiteX35" fmla="*/ 2001078 w 2464904"/>
              <a:gd name="connsiteY35" fmla="*/ 357809 h 662609"/>
              <a:gd name="connsiteX36" fmla="*/ 2067339 w 2464904"/>
              <a:gd name="connsiteY36" fmla="*/ 410818 h 662609"/>
              <a:gd name="connsiteX37" fmla="*/ 2107096 w 2464904"/>
              <a:gd name="connsiteY37" fmla="*/ 424070 h 662609"/>
              <a:gd name="connsiteX38" fmla="*/ 2186609 w 2464904"/>
              <a:gd name="connsiteY38" fmla="*/ 477079 h 662609"/>
              <a:gd name="connsiteX39" fmla="*/ 2279374 w 2464904"/>
              <a:gd name="connsiteY39" fmla="*/ 503583 h 662609"/>
              <a:gd name="connsiteX40" fmla="*/ 2372139 w 2464904"/>
              <a:gd name="connsiteY40" fmla="*/ 530087 h 662609"/>
              <a:gd name="connsiteX41" fmla="*/ 2411896 w 2464904"/>
              <a:gd name="connsiteY41" fmla="*/ 556592 h 662609"/>
              <a:gd name="connsiteX42" fmla="*/ 2425148 w 2464904"/>
              <a:gd name="connsiteY42" fmla="*/ 596348 h 662609"/>
              <a:gd name="connsiteX43" fmla="*/ 2451652 w 2464904"/>
              <a:gd name="connsiteY43" fmla="*/ 622853 h 662609"/>
              <a:gd name="connsiteX44" fmla="*/ 2464904 w 2464904"/>
              <a:gd name="connsiteY44" fmla="*/ 662609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64904" h="662609">
                <a:moveTo>
                  <a:pt x="0" y="662609"/>
                </a:moveTo>
                <a:cubicBezTo>
                  <a:pt x="1058" y="657318"/>
                  <a:pt x="15390" y="571410"/>
                  <a:pt x="26504" y="556592"/>
                </a:cubicBezTo>
                <a:cubicBezTo>
                  <a:pt x="45245" y="531603"/>
                  <a:pt x="92765" y="490331"/>
                  <a:pt x="92765" y="490331"/>
                </a:cubicBezTo>
                <a:cubicBezTo>
                  <a:pt x="97182" y="477079"/>
                  <a:pt x="96139" y="460452"/>
                  <a:pt x="106017" y="450574"/>
                </a:cubicBezTo>
                <a:cubicBezTo>
                  <a:pt x="143986" y="412605"/>
                  <a:pt x="178626" y="397646"/>
                  <a:pt x="225287" y="384314"/>
                </a:cubicBezTo>
                <a:cubicBezTo>
                  <a:pt x="242800" y="379310"/>
                  <a:pt x="260626" y="375479"/>
                  <a:pt x="278296" y="371061"/>
                </a:cubicBezTo>
                <a:cubicBezTo>
                  <a:pt x="326887" y="375479"/>
                  <a:pt x="376361" y="374091"/>
                  <a:pt x="424069" y="384314"/>
                </a:cubicBezTo>
                <a:cubicBezTo>
                  <a:pt x="439643" y="387651"/>
                  <a:pt x="450865" y="401561"/>
                  <a:pt x="463826" y="410818"/>
                </a:cubicBezTo>
                <a:cubicBezTo>
                  <a:pt x="578934" y="493036"/>
                  <a:pt x="462866" y="414593"/>
                  <a:pt x="556591" y="477079"/>
                </a:cubicBezTo>
                <a:cubicBezTo>
                  <a:pt x="564254" y="476313"/>
                  <a:pt x="690658" y="473501"/>
                  <a:pt x="728869" y="450574"/>
                </a:cubicBezTo>
                <a:cubicBezTo>
                  <a:pt x="739583" y="444146"/>
                  <a:pt x="746539" y="432905"/>
                  <a:pt x="755374" y="424070"/>
                </a:cubicBezTo>
                <a:cubicBezTo>
                  <a:pt x="778699" y="354094"/>
                  <a:pt x="760878" y="395936"/>
                  <a:pt x="821635" y="304800"/>
                </a:cubicBezTo>
                <a:cubicBezTo>
                  <a:pt x="841192" y="275464"/>
                  <a:pt x="857285" y="245695"/>
                  <a:pt x="887896" y="225287"/>
                </a:cubicBezTo>
                <a:cubicBezTo>
                  <a:pt x="899519" y="217538"/>
                  <a:pt x="914400" y="216452"/>
                  <a:pt x="927652" y="212035"/>
                </a:cubicBezTo>
                <a:cubicBezTo>
                  <a:pt x="936487" y="198783"/>
                  <a:pt x="944207" y="184716"/>
                  <a:pt x="954156" y="172279"/>
                </a:cubicBezTo>
                <a:cubicBezTo>
                  <a:pt x="975737" y="145302"/>
                  <a:pt x="990897" y="138950"/>
                  <a:pt x="1020417" y="119270"/>
                </a:cubicBezTo>
                <a:cubicBezTo>
                  <a:pt x="1024834" y="106018"/>
                  <a:pt x="1024943" y="90422"/>
                  <a:pt x="1033669" y="79514"/>
                </a:cubicBezTo>
                <a:cubicBezTo>
                  <a:pt x="1043619" y="67077"/>
                  <a:pt x="1061190" y="63205"/>
                  <a:pt x="1073426" y="53009"/>
                </a:cubicBezTo>
                <a:cubicBezTo>
                  <a:pt x="1139605" y="-2140"/>
                  <a:pt x="1083070" y="23291"/>
                  <a:pt x="1152939" y="0"/>
                </a:cubicBezTo>
                <a:cubicBezTo>
                  <a:pt x="1170609" y="4418"/>
                  <a:pt x="1191127" y="2667"/>
                  <a:pt x="1205948" y="13253"/>
                </a:cubicBezTo>
                <a:cubicBezTo>
                  <a:pt x="1223921" y="26091"/>
                  <a:pt x="1231564" y="49294"/>
                  <a:pt x="1245704" y="66261"/>
                </a:cubicBezTo>
                <a:cubicBezTo>
                  <a:pt x="1263313" y="87391"/>
                  <a:pt x="1287509" y="107042"/>
                  <a:pt x="1311965" y="119270"/>
                </a:cubicBezTo>
                <a:cubicBezTo>
                  <a:pt x="1324459" y="125517"/>
                  <a:pt x="1338470" y="128105"/>
                  <a:pt x="1351722" y="132522"/>
                </a:cubicBezTo>
                <a:lnTo>
                  <a:pt x="1417982" y="198783"/>
                </a:lnTo>
                <a:cubicBezTo>
                  <a:pt x="1431234" y="212035"/>
                  <a:pt x="1439959" y="232614"/>
                  <a:pt x="1457739" y="238540"/>
                </a:cubicBezTo>
                <a:lnTo>
                  <a:pt x="1497496" y="251792"/>
                </a:lnTo>
                <a:cubicBezTo>
                  <a:pt x="1568174" y="247375"/>
                  <a:pt x="1639581" y="249585"/>
                  <a:pt x="1709530" y="238540"/>
                </a:cubicBezTo>
                <a:cubicBezTo>
                  <a:pt x="1725262" y="236056"/>
                  <a:pt x="1737051" y="222231"/>
                  <a:pt x="1749287" y="212035"/>
                </a:cubicBezTo>
                <a:cubicBezTo>
                  <a:pt x="1763684" y="200037"/>
                  <a:pt x="1777045" y="186676"/>
                  <a:pt x="1789043" y="172279"/>
                </a:cubicBezTo>
                <a:cubicBezTo>
                  <a:pt x="1826663" y="127135"/>
                  <a:pt x="1807567" y="127251"/>
                  <a:pt x="1855304" y="79514"/>
                </a:cubicBezTo>
                <a:cubicBezTo>
                  <a:pt x="1866566" y="68252"/>
                  <a:pt x="1881809" y="61844"/>
                  <a:pt x="1895061" y="53009"/>
                </a:cubicBezTo>
                <a:cubicBezTo>
                  <a:pt x="1903896" y="61844"/>
                  <a:pt x="1915137" y="68800"/>
                  <a:pt x="1921565" y="79514"/>
                </a:cubicBezTo>
                <a:cubicBezTo>
                  <a:pt x="1928752" y="91492"/>
                  <a:pt x="1928570" y="106776"/>
                  <a:pt x="1934817" y="119270"/>
                </a:cubicBezTo>
                <a:cubicBezTo>
                  <a:pt x="1941940" y="133516"/>
                  <a:pt x="1952487" y="145775"/>
                  <a:pt x="1961322" y="159027"/>
                </a:cubicBezTo>
                <a:cubicBezTo>
                  <a:pt x="1965739" y="212036"/>
                  <a:pt x="1964142" y="265894"/>
                  <a:pt x="1974574" y="318053"/>
                </a:cubicBezTo>
                <a:cubicBezTo>
                  <a:pt x="1977697" y="333671"/>
                  <a:pt x="1991129" y="345372"/>
                  <a:pt x="2001078" y="357809"/>
                </a:cubicBezTo>
                <a:cubicBezTo>
                  <a:pt x="2017514" y="378355"/>
                  <a:pt x="2044376" y="399337"/>
                  <a:pt x="2067339" y="410818"/>
                </a:cubicBezTo>
                <a:cubicBezTo>
                  <a:pt x="2079833" y="417065"/>
                  <a:pt x="2093844" y="419653"/>
                  <a:pt x="2107096" y="424070"/>
                </a:cubicBezTo>
                <a:cubicBezTo>
                  <a:pt x="2133600" y="441740"/>
                  <a:pt x="2155706" y="469353"/>
                  <a:pt x="2186609" y="477079"/>
                </a:cubicBezTo>
                <a:cubicBezTo>
                  <a:pt x="2352318" y="518506"/>
                  <a:pt x="2146293" y="465560"/>
                  <a:pt x="2279374" y="503583"/>
                </a:cubicBezTo>
                <a:cubicBezTo>
                  <a:pt x="2395855" y="536863"/>
                  <a:pt x="2276815" y="498313"/>
                  <a:pt x="2372139" y="530087"/>
                </a:cubicBezTo>
                <a:cubicBezTo>
                  <a:pt x="2385391" y="538922"/>
                  <a:pt x="2401946" y="544155"/>
                  <a:pt x="2411896" y="556592"/>
                </a:cubicBezTo>
                <a:cubicBezTo>
                  <a:pt x="2420622" y="567500"/>
                  <a:pt x="2417961" y="584370"/>
                  <a:pt x="2425148" y="596348"/>
                </a:cubicBezTo>
                <a:cubicBezTo>
                  <a:pt x="2431576" y="607062"/>
                  <a:pt x="2442817" y="614018"/>
                  <a:pt x="2451652" y="622853"/>
                </a:cubicBezTo>
                <a:lnTo>
                  <a:pt x="2464904" y="662609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4C1B21E-A362-4351-9CF7-3AE93368642B}"/>
              </a:ext>
            </a:extLst>
          </p:cNvPr>
          <p:cNvSpPr/>
          <p:nvPr/>
        </p:nvSpPr>
        <p:spPr>
          <a:xfrm>
            <a:off x="7091639" y="5718095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1EC0BFD-E816-44BF-B47B-FBE1DB553FBD}"/>
              </a:ext>
            </a:extLst>
          </p:cNvPr>
          <p:cNvSpPr txBox="1"/>
          <p:nvPr/>
        </p:nvSpPr>
        <p:spPr>
          <a:xfrm>
            <a:off x="6972063" y="5837237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x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80577F98-D0C6-4B31-998F-0BB27402D0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19" y="4554941"/>
            <a:ext cx="927996" cy="695657"/>
          </a:xfrm>
          <a:prstGeom prst="rect">
            <a:avLst/>
          </a:prstGeom>
        </p:spPr>
      </p:pic>
      <p:sp>
        <p:nvSpPr>
          <p:cNvPr id="43" name="Flowchart: Terminator 42">
            <a:extLst>
              <a:ext uri="{FF2B5EF4-FFF2-40B4-BE49-F238E27FC236}">
                <a16:creationId xmlns:a16="http://schemas.microsoft.com/office/drawing/2014/main" xmlns="" id="{5DE0E813-D38E-4947-8E20-76F9BEC0E1E3}"/>
              </a:ext>
            </a:extLst>
          </p:cNvPr>
          <p:cNvSpPr/>
          <p:nvPr/>
        </p:nvSpPr>
        <p:spPr>
          <a:xfrm>
            <a:off x="8097436" y="4173984"/>
            <a:ext cx="3507618" cy="1457572"/>
          </a:xfrm>
          <a:prstGeom prst="flowChartTerminator">
            <a:avLst/>
          </a:prstGeom>
          <a:solidFill>
            <a:srgbClr val="E6BF86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But how </a:t>
            </a:r>
            <a:r>
              <a:rPr lang="en-US" sz="2200" dirty="0">
                <a:solidFill>
                  <a:srgbClr val="0070C0"/>
                </a:solidFill>
              </a:rPr>
              <a:t>w</a:t>
            </a:r>
            <a:r>
              <a:rPr lang="en-US" sz="2200" dirty="0">
                <a:solidFill>
                  <a:schemeClr val="tx1"/>
                </a:solidFill>
              </a:rPr>
              <a:t> knows </a:t>
            </a:r>
            <a:r>
              <a:rPr lang="en-US" sz="2200" dirty="0">
                <a:solidFill>
                  <a:srgbClr val="FF0000"/>
                </a:solidFill>
              </a:rPr>
              <a:t>a priori</a:t>
            </a:r>
            <a:r>
              <a:rPr lang="en-US" sz="2200" dirty="0">
                <a:solidFill>
                  <a:schemeClr val="tx1"/>
                </a:solidFill>
              </a:rPr>
              <a:t> how many walks will </a:t>
            </a:r>
            <a:r>
              <a:rPr lang="en-US" sz="2200" dirty="0">
                <a:solidFill>
                  <a:srgbClr val="FF0000"/>
                </a:solidFill>
              </a:rPr>
              <a:t>pass through</a:t>
            </a:r>
            <a:r>
              <a:rPr lang="en-US" sz="2200" dirty="0">
                <a:solidFill>
                  <a:schemeClr val="tx1"/>
                </a:solidFill>
              </a:rPr>
              <a:t> it?</a:t>
            </a:r>
          </a:p>
        </p:txBody>
      </p:sp>
    </p:spTree>
    <p:extLst>
      <p:ext uri="{BB962C8B-B14F-4D97-AF65-F5344CB8AC3E}">
        <p14:creationId xmlns:p14="http://schemas.microsoft.com/office/powerpoint/2010/main" val="1800388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AB9E782B-E3AF-4802-9498-813A0B270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70" y="2949298"/>
            <a:ext cx="984425" cy="1013856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458730" y="2949298"/>
            <a:ext cx="660952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Follow</a:t>
            </a:r>
            <a:r>
              <a:rPr lang="en-US" dirty="0"/>
              <a:t>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2BFDCEA6-8FCF-409D-A34E-B2677E9925C7}"/>
              </a:ext>
            </a:extLst>
          </p:cNvPr>
          <p:cNvSpPr/>
          <p:nvPr/>
        </p:nvSpPr>
        <p:spPr>
          <a:xfrm>
            <a:off x="483714" y="4699259"/>
            <a:ext cx="3950032" cy="1516009"/>
          </a:xfrm>
          <a:prstGeom prst="ellipse">
            <a:avLst/>
          </a:prstGeom>
          <a:solidFill>
            <a:srgbClr val="DFC9EF"/>
          </a:solidFill>
          <a:ln w="28575">
            <a:solidFill>
              <a:srgbClr val="7030A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Stationary distribution:</a:t>
            </a:r>
          </a:p>
          <a:p>
            <a:pPr algn="ctr"/>
            <a:r>
              <a:rPr lang="el-GR" sz="2800" dirty="0">
                <a:solidFill>
                  <a:srgbClr val="FF0000"/>
                </a:solidFill>
              </a:rPr>
              <a:t>π</a:t>
            </a:r>
            <a:r>
              <a:rPr lang="en-US" sz="2800" dirty="0">
                <a:solidFill>
                  <a:srgbClr val="FF0000"/>
                </a:solidFill>
              </a:rPr>
              <a:t> W = </a:t>
            </a:r>
            <a:r>
              <a:rPr lang="el-GR" sz="2800" dirty="0">
                <a:solidFill>
                  <a:srgbClr val="FF0000"/>
                </a:solidFill>
              </a:rPr>
              <a:t>π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38BD1FAD-BA4E-498C-A2B8-5F07AE76CA30}"/>
              </a:ext>
            </a:extLst>
          </p:cNvPr>
          <p:cNvCxnSpPr>
            <a:cxnSpLocks/>
            <a:endCxn id="4" idx="7"/>
          </p:cNvCxnSpPr>
          <p:nvPr/>
        </p:nvCxnSpPr>
        <p:spPr>
          <a:xfrm flipH="1">
            <a:off x="3855277" y="3790122"/>
            <a:ext cx="2426253" cy="1131151"/>
          </a:xfrm>
          <a:prstGeom prst="straightConnector1">
            <a:avLst/>
          </a:prstGeom>
          <a:ln w="38100">
            <a:solidFill>
              <a:srgbClr val="C9A4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95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D5213CE-107B-4990-AF77-A6E2BC1C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Stationary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D30E70-A4DD-4A1B-92CF-EAB799BC8EA6}"/>
              </a:ext>
            </a:extLst>
          </p:cNvPr>
          <p:cNvSpPr txBox="1"/>
          <p:nvPr/>
        </p:nvSpPr>
        <p:spPr>
          <a:xfrm>
            <a:off x="838200" y="1690688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en-US" sz="3200" dirty="0">
                <a:solidFill>
                  <a:srgbClr val="FF0000"/>
                </a:solidFill>
              </a:rPr>
              <a:t> W = </a:t>
            </a:r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en-US" sz="3200" dirty="0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3A872E-49F3-4937-A83B-3693BA378F7F}"/>
              </a:ext>
            </a:extLst>
          </p:cNvPr>
          <p:cNvSpPr/>
          <p:nvPr/>
        </p:nvSpPr>
        <p:spPr>
          <a:xfrm>
            <a:off x="9077273" y="4389614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10F6AF7-1596-4E73-9F4B-AA381941EF6B}"/>
              </a:ext>
            </a:extLst>
          </p:cNvPr>
          <p:cNvCxnSpPr>
            <a:cxnSpLocks/>
            <a:stCxn id="9" idx="1"/>
            <a:endCxn id="13" idx="5"/>
          </p:cNvCxnSpPr>
          <p:nvPr/>
        </p:nvCxnSpPr>
        <p:spPr>
          <a:xfrm flipH="1" flipV="1">
            <a:off x="8020797" y="3430845"/>
            <a:ext cx="1083258" cy="983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DD748C-89DC-49D0-9D47-674D328F196B}"/>
              </a:ext>
            </a:extLst>
          </p:cNvPr>
          <p:cNvSpPr/>
          <p:nvPr/>
        </p:nvSpPr>
        <p:spPr>
          <a:xfrm>
            <a:off x="7864699" y="328637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C1C7374-07F2-472B-82C1-FC9E11E77F0A}"/>
              </a:ext>
            </a:extLst>
          </p:cNvPr>
          <p:cNvSpPr/>
          <p:nvPr/>
        </p:nvSpPr>
        <p:spPr>
          <a:xfrm>
            <a:off x="9168713" y="3201740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D6EDA51-2502-482B-AECB-4A6154D6F87E}"/>
              </a:ext>
            </a:extLst>
          </p:cNvPr>
          <p:cNvSpPr/>
          <p:nvPr/>
        </p:nvSpPr>
        <p:spPr>
          <a:xfrm>
            <a:off x="10458521" y="3201740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651802A-2C52-45F5-9545-BCE77DCB3A83}"/>
              </a:ext>
            </a:extLst>
          </p:cNvPr>
          <p:cNvCxnSpPr>
            <a:cxnSpLocks/>
            <a:stCxn id="9" idx="0"/>
            <a:endCxn id="16" idx="4"/>
          </p:cNvCxnSpPr>
          <p:nvPr/>
        </p:nvCxnSpPr>
        <p:spPr>
          <a:xfrm flipV="1">
            <a:off x="9168713" y="3371002"/>
            <a:ext cx="91440" cy="1018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7671D9-3DA7-4E1B-A083-A6EC7FDB8351}"/>
              </a:ext>
            </a:extLst>
          </p:cNvPr>
          <p:cNvCxnSpPr>
            <a:cxnSpLocks/>
            <a:stCxn id="9" idx="7"/>
            <a:endCxn id="17" idx="3"/>
          </p:cNvCxnSpPr>
          <p:nvPr/>
        </p:nvCxnSpPr>
        <p:spPr>
          <a:xfrm flipV="1">
            <a:off x="9233371" y="3346214"/>
            <a:ext cx="1251932" cy="1068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F11BB78-4AE9-45E5-A1B4-70108764DE25}"/>
              </a:ext>
            </a:extLst>
          </p:cNvPr>
          <p:cNvSpPr/>
          <p:nvPr/>
        </p:nvSpPr>
        <p:spPr>
          <a:xfrm>
            <a:off x="9957217" y="194117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94A721D-2205-4F3F-8292-39A2A39ED8BB}"/>
              </a:ext>
            </a:extLst>
          </p:cNvPr>
          <p:cNvCxnSpPr>
            <a:cxnSpLocks/>
            <a:stCxn id="17" idx="0"/>
            <a:endCxn id="24" idx="5"/>
          </p:cNvCxnSpPr>
          <p:nvPr/>
        </p:nvCxnSpPr>
        <p:spPr>
          <a:xfrm flipH="1" flipV="1">
            <a:off x="10113315" y="2085653"/>
            <a:ext cx="436646" cy="11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0724D57-3DDC-4599-8CAB-9A25D1467519}"/>
              </a:ext>
            </a:extLst>
          </p:cNvPr>
          <p:cNvCxnSpPr>
            <a:cxnSpLocks/>
            <a:stCxn id="16" idx="0"/>
            <a:endCxn id="24" idx="3"/>
          </p:cNvCxnSpPr>
          <p:nvPr/>
        </p:nvCxnSpPr>
        <p:spPr>
          <a:xfrm flipV="1">
            <a:off x="9260153" y="2085653"/>
            <a:ext cx="723846" cy="11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A73F26-DA58-4AEE-9EF0-87F7ABDBD171}"/>
              </a:ext>
            </a:extLst>
          </p:cNvPr>
          <p:cNvSpPr txBox="1"/>
          <p:nvPr/>
        </p:nvSpPr>
        <p:spPr>
          <a:xfrm>
            <a:off x="9063292" y="45836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28C101-E0A9-40C1-B164-CC9D7843F917}"/>
              </a:ext>
            </a:extLst>
          </p:cNvPr>
          <p:cNvSpPr txBox="1"/>
          <p:nvPr/>
        </p:nvSpPr>
        <p:spPr>
          <a:xfrm>
            <a:off x="7459883" y="30635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15DA924-0B66-4FAA-9B01-588498AF0A38}"/>
              </a:ext>
            </a:extLst>
          </p:cNvPr>
          <p:cNvSpPr txBox="1"/>
          <p:nvPr/>
        </p:nvSpPr>
        <p:spPr>
          <a:xfrm>
            <a:off x="8814349" y="29709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1C817E0-352E-4885-8F24-1488DE4F79F0}"/>
              </a:ext>
            </a:extLst>
          </p:cNvPr>
          <p:cNvSpPr txBox="1"/>
          <p:nvPr/>
        </p:nvSpPr>
        <p:spPr>
          <a:xfrm>
            <a:off x="10684325" y="30555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F174641-A11C-4FE4-9EFE-4A904AD84FC7}"/>
              </a:ext>
            </a:extLst>
          </p:cNvPr>
          <p:cNvSpPr txBox="1"/>
          <p:nvPr/>
        </p:nvSpPr>
        <p:spPr>
          <a:xfrm>
            <a:off x="9813920" y="14072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1591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D5213CE-107B-4990-AF77-A6E2BC1C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Stationary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D30E70-A4DD-4A1B-92CF-EAB799BC8EA6}"/>
              </a:ext>
            </a:extLst>
          </p:cNvPr>
          <p:cNvSpPr txBox="1"/>
          <p:nvPr/>
        </p:nvSpPr>
        <p:spPr>
          <a:xfrm>
            <a:off x="838200" y="1690688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en-US" sz="3200" dirty="0">
                <a:solidFill>
                  <a:srgbClr val="FF0000"/>
                </a:solidFill>
              </a:rPr>
              <a:t> W = </a:t>
            </a:r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en-US" sz="3200" dirty="0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3A872E-49F3-4937-A83B-3693BA378F7F}"/>
              </a:ext>
            </a:extLst>
          </p:cNvPr>
          <p:cNvSpPr/>
          <p:nvPr/>
        </p:nvSpPr>
        <p:spPr>
          <a:xfrm>
            <a:off x="9077273" y="4389614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10F6AF7-1596-4E73-9F4B-AA381941EF6B}"/>
              </a:ext>
            </a:extLst>
          </p:cNvPr>
          <p:cNvCxnSpPr>
            <a:cxnSpLocks/>
            <a:stCxn id="9" idx="1"/>
            <a:endCxn id="13" idx="5"/>
          </p:cNvCxnSpPr>
          <p:nvPr/>
        </p:nvCxnSpPr>
        <p:spPr>
          <a:xfrm flipH="1" flipV="1">
            <a:off x="8020797" y="3430845"/>
            <a:ext cx="1083258" cy="983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DD748C-89DC-49D0-9D47-674D328F196B}"/>
              </a:ext>
            </a:extLst>
          </p:cNvPr>
          <p:cNvSpPr/>
          <p:nvPr/>
        </p:nvSpPr>
        <p:spPr>
          <a:xfrm>
            <a:off x="7864699" y="328637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C1C7374-07F2-472B-82C1-FC9E11E77F0A}"/>
              </a:ext>
            </a:extLst>
          </p:cNvPr>
          <p:cNvSpPr/>
          <p:nvPr/>
        </p:nvSpPr>
        <p:spPr>
          <a:xfrm>
            <a:off x="9168713" y="3201740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D6EDA51-2502-482B-AECB-4A6154D6F87E}"/>
              </a:ext>
            </a:extLst>
          </p:cNvPr>
          <p:cNvSpPr/>
          <p:nvPr/>
        </p:nvSpPr>
        <p:spPr>
          <a:xfrm>
            <a:off x="10458521" y="3201740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651802A-2C52-45F5-9545-BCE77DCB3A83}"/>
              </a:ext>
            </a:extLst>
          </p:cNvPr>
          <p:cNvCxnSpPr>
            <a:cxnSpLocks/>
            <a:stCxn id="9" idx="0"/>
            <a:endCxn id="16" idx="4"/>
          </p:cNvCxnSpPr>
          <p:nvPr/>
        </p:nvCxnSpPr>
        <p:spPr>
          <a:xfrm flipV="1">
            <a:off x="9168713" y="3371002"/>
            <a:ext cx="91440" cy="1018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7671D9-3DA7-4E1B-A083-A6EC7FDB8351}"/>
              </a:ext>
            </a:extLst>
          </p:cNvPr>
          <p:cNvCxnSpPr>
            <a:cxnSpLocks/>
            <a:stCxn id="9" idx="7"/>
            <a:endCxn id="17" idx="3"/>
          </p:cNvCxnSpPr>
          <p:nvPr/>
        </p:nvCxnSpPr>
        <p:spPr>
          <a:xfrm flipV="1">
            <a:off x="9233371" y="3346214"/>
            <a:ext cx="1251932" cy="1068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F11BB78-4AE9-45E5-A1B4-70108764DE25}"/>
              </a:ext>
            </a:extLst>
          </p:cNvPr>
          <p:cNvSpPr/>
          <p:nvPr/>
        </p:nvSpPr>
        <p:spPr>
          <a:xfrm>
            <a:off x="9957217" y="194117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94A721D-2205-4F3F-8292-39A2A39ED8BB}"/>
              </a:ext>
            </a:extLst>
          </p:cNvPr>
          <p:cNvCxnSpPr>
            <a:cxnSpLocks/>
            <a:stCxn id="17" idx="0"/>
            <a:endCxn id="24" idx="5"/>
          </p:cNvCxnSpPr>
          <p:nvPr/>
        </p:nvCxnSpPr>
        <p:spPr>
          <a:xfrm flipH="1" flipV="1">
            <a:off x="10113315" y="2085653"/>
            <a:ext cx="436646" cy="11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0724D57-3DDC-4599-8CAB-9A25D1467519}"/>
              </a:ext>
            </a:extLst>
          </p:cNvPr>
          <p:cNvCxnSpPr>
            <a:cxnSpLocks/>
            <a:stCxn id="16" idx="0"/>
            <a:endCxn id="24" idx="3"/>
          </p:cNvCxnSpPr>
          <p:nvPr/>
        </p:nvCxnSpPr>
        <p:spPr>
          <a:xfrm flipV="1">
            <a:off x="9260153" y="2085653"/>
            <a:ext cx="723846" cy="11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A73F26-DA58-4AEE-9EF0-87F7ABDBD171}"/>
              </a:ext>
            </a:extLst>
          </p:cNvPr>
          <p:cNvSpPr txBox="1"/>
          <p:nvPr/>
        </p:nvSpPr>
        <p:spPr>
          <a:xfrm>
            <a:off x="9063292" y="45836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28C101-E0A9-40C1-B164-CC9D7843F917}"/>
              </a:ext>
            </a:extLst>
          </p:cNvPr>
          <p:cNvSpPr txBox="1"/>
          <p:nvPr/>
        </p:nvSpPr>
        <p:spPr>
          <a:xfrm>
            <a:off x="7459883" y="30635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15DA924-0B66-4FAA-9B01-588498AF0A38}"/>
              </a:ext>
            </a:extLst>
          </p:cNvPr>
          <p:cNvSpPr txBox="1"/>
          <p:nvPr/>
        </p:nvSpPr>
        <p:spPr>
          <a:xfrm>
            <a:off x="8814349" y="29709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1C817E0-352E-4885-8F24-1488DE4F79F0}"/>
              </a:ext>
            </a:extLst>
          </p:cNvPr>
          <p:cNvSpPr txBox="1"/>
          <p:nvPr/>
        </p:nvSpPr>
        <p:spPr>
          <a:xfrm>
            <a:off x="10684325" y="30555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F174641-A11C-4FE4-9EFE-4A904AD84FC7}"/>
              </a:ext>
            </a:extLst>
          </p:cNvPr>
          <p:cNvSpPr txBox="1"/>
          <p:nvPr/>
        </p:nvSpPr>
        <p:spPr>
          <a:xfrm>
            <a:off x="9813920" y="14072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5736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D5213CE-107B-4990-AF77-A6E2BC1C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Stationary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D30E70-A4DD-4A1B-92CF-EAB799BC8EA6}"/>
              </a:ext>
            </a:extLst>
          </p:cNvPr>
          <p:cNvSpPr txBox="1"/>
          <p:nvPr/>
        </p:nvSpPr>
        <p:spPr>
          <a:xfrm>
            <a:off x="838200" y="1690688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en-US" sz="3200" dirty="0">
                <a:solidFill>
                  <a:srgbClr val="FF0000"/>
                </a:solidFill>
              </a:rPr>
              <a:t> W = </a:t>
            </a:r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en-US" sz="3200" dirty="0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3A872E-49F3-4937-A83B-3693BA378F7F}"/>
              </a:ext>
            </a:extLst>
          </p:cNvPr>
          <p:cNvSpPr/>
          <p:nvPr/>
        </p:nvSpPr>
        <p:spPr>
          <a:xfrm>
            <a:off x="9077273" y="4389614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10F6AF7-1596-4E73-9F4B-AA381941EF6B}"/>
              </a:ext>
            </a:extLst>
          </p:cNvPr>
          <p:cNvCxnSpPr>
            <a:cxnSpLocks/>
            <a:stCxn id="9" idx="1"/>
            <a:endCxn id="13" idx="5"/>
          </p:cNvCxnSpPr>
          <p:nvPr/>
        </p:nvCxnSpPr>
        <p:spPr>
          <a:xfrm flipH="1" flipV="1">
            <a:off x="8020797" y="3430845"/>
            <a:ext cx="1083258" cy="983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DD748C-89DC-49D0-9D47-674D328F196B}"/>
              </a:ext>
            </a:extLst>
          </p:cNvPr>
          <p:cNvSpPr/>
          <p:nvPr/>
        </p:nvSpPr>
        <p:spPr>
          <a:xfrm>
            <a:off x="7864699" y="328637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C1C7374-07F2-472B-82C1-FC9E11E77F0A}"/>
              </a:ext>
            </a:extLst>
          </p:cNvPr>
          <p:cNvSpPr/>
          <p:nvPr/>
        </p:nvSpPr>
        <p:spPr>
          <a:xfrm>
            <a:off x="9168713" y="3201740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D6EDA51-2502-482B-AECB-4A6154D6F87E}"/>
              </a:ext>
            </a:extLst>
          </p:cNvPr>
          <p:cNvSpPr/>
          <p:nvPr/>
        </p:nvSpPr>
        <p:spPr>
          <a:xfrm>
            <a:off x="10458521" y="3201740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651802A-2C52-45F5-9545-BCE77DCB3A83}"/>
              </a:ext>
            </a:extLst>
          </p:cNvPr>
          <p:cNvCxnSpPr>
            <a:cxnSpLocks/>
            <a:stCxn id="9" idx="0"/>
            <a:endCxn id="16" idx="4"/>
          </p:cNvCxnSpPr>
          <p:nvPr/>
        </p:nvCxnSpPr>
        <p:spPr>
          <a:xfrm flipV="1">
            <a:off x="9168713" y="3371002"/>
            <a:ext cx="91440" cy="1018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7671D9-3DA7-4E1B-A083-A6EC7FDB8351}"/>
              </a:ext>
            </a:extLst>
          </p:cNvPr>
          <p:cNvCxnSpPr>
            <a:cxnSpLocks/>
            <a:stCxn id="9" idx="7"/>
            <a:endCxn id="17" idx="3"/>
          </p:cNvCxnSpPr>
          <p:nvPr/>
        </p:nvCxnSpPr>
        <p:spPr>
          <a:xfrm flipV="1">
            <a:off x="9233371" y="3346214"/>
            <a:ext cx="1251932" cy="1068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F11BB78-4AE9-45E5-A1B4-70108764DE25}"/>
              </a:ext>
            </a:extLst>
          </p:cNvPr>
          <p:cNvSpPr/>
          <p:nvPr/>
        </p:nvSpPr>
        <p:spPr>
          <a:xfrm>
            <a:off x="9957217" y="194117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94A721D-2205-4F3F-8292-39A2A39ED8BB}"/>
              </a:ext>
            </a:extLst>
          </p:cNvPr>
          <p:cNvCxnSpPr>
            <a:cxnSpLocks/>
            <a:stCxn id="17" idx="0"/>
            <a:endCxn id="24" idx="5"/>
          </p:cNvCxnSpPr>
          <p:nvPr/>
        </p:nvCxnSpPr>
        <p:spPr>
          <a:xfrm flipH="1" flipV="1">
            <a:off x="10113315" y="2085653"/>
            <a:ext cx="436646" cy="11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0724D57-3DDC-4599-8CAB-9A25D1467519}"/>
              </a:ext>
            </a:extLst>
          </p:cNvPr>
          <p:cNvCxnSpPr>
            <a:cxnSpLocks/>
            <a:stCxn id="16" idx="0"/>
            <a:endCxn id="24" idx="3"/>
          </p:cNvCxnSpPr>
          <p:nvPr/>
        </p:nvCxnSpPr>
        <p:spPr>
          <a:xfrm flipV="1">
            <a:off x="9260153" y="2085653"/>
            <a:ext cx="723846" cy="11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A73F26-DA58-4AEE-9EF0-87F7ABDBD171}"/>
              </a:ext>
            </a:extLst>
          </p:cNvPr>
          <p:cNvSpPr txBox="1"/>
          <p:nvPr/>
        </p:nvSpPr>
        <p:spPr>
          <a:xfrm>
            <a:off x="9063292" y="45836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28C101-E0A9-40C1-B164-CC9D7843F917}"/>
              </a:ext>
            </a:extLst>
          </p:cNvPr>
          <p:cNvSpPr txBox="1"/>
          <p:nvPr/>
        </p:nvSpPr>
        <p:spPr>
          <a:xfrm>
            <a:off x="7459883" y="30635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15DA924-0B66-4FAA-9B01-588498AF0A38}"/>
              </a:ext>
            </a:extLst>
          </p:cNvPr>
          <p:cNvSpPr txBox="1"/>
          <p:nvPr/>
        </p:nvSpPr>
        <p:spPr>
          <a:xfrm>
            <a:off x="8814349" y="29709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1C817E0-352E-4885-8F24-1488DE4F79F0}"/>
              </a:ext>
            </a:extLst>
          </p:cNvPr>
          <p:cNvSpPr txBox="1"/>
          <p:nvPr/>
        </p:nvSpPr>
        <p:spPr>
          <a:xfrm>
            <a:off x="10684325" y="30555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F174641-A11C-4FE4-9EFE-4A904AD84FC7}"/>
              </a:ext>
            </a:extLst>
          </p:cNvPr>
          <p:cNvSpPr txBox="1"/>
          <p:nvPr/>
        </p:nvSpPr>
        <p:spPr>
          <a:xfrm>
            <a:off x="9813920" y="14072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5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604326C6-857D-4679-98B5-BAF64970CFA1}"/>
              </a:ext>
            </a:extLst>
          </p:cNvPr>
          <p:cNvGraphicFramePr>
            <a:graphicFrameLocks noGrp="1"/>
          </p:cNvGraphicFramePr>
          <p:nvPr/>
        </p:nvGraphicFramePr>
        <p:xfrm>
          <a:off x="1381843" y="3000643"/>
          <a:ext cx="3465770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154">
                  <a:extLst>
                    <a:ext uri="{9D8B030D-6E8A-4147-A177-3AD203B41FA5}">
                      <a16:colId xmlns:a16="http://schemas.microsoft.com/office/drawing/2014/main" xmlns="" val="3539452556"/>
                    </a:ext>
                  </a:extLst>
                </a:gridCol>
                <a:gridCol w="693154">
                  <a:extLst>
                    <a:ext uri="{9D8B030D-6E8A-4147-A177-3AD203B41FA5}">
                      <a16:colId xmlns:a16="http://schemas.microsoft.com/office/drawing/2014/main" xmlns="" val="2740860567"/>
                    </a:ext>
                  </a:extLst>
                </a:gridCol>
                <a:gridCol w="693154">
                  <a:extLst>
                    <a:ext uri="{9D8B030D-6E8A-4147-A177-3AD203B41FA5}">
                      <a16:colId xmlns:a16="http://schemas.microsoft.com/office/drawing/2014/main" xmlns="" val="794935667"/>
                    </a:ext>
                  </a:extLst>
                </a:gridCol>
                <a:gridCol w="693154">
                  <a:extLst>
                    <a:ext uri="{9D8B030D-6E8A-4147-A177-3AD203B41FA5}">
                      <a16:colId xmlns:a16="http://schemas.microsoft.com/office/drawing/2014/main" xmlns="" val="1317088656"/>
                    </a:ext>
                  </a:extLst>
                </a:gridCol>
                <a:gridCol w="693154">
                  <a:extLst>
                    <a:ext uri="{9D8B030D-6E8A-4147-A177-3AD203B41FA5}">
                      <a16:colId xmlns:a16="http://schemas.microsoft.com/office/drawing/2014/main" xmlns="" val="547366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30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796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620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76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000109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773801E-1568-4CE4-9248-52A26D5270AA}"/>
              </a:ext>
            </a:extLst>
          </p:cNvPr>
          <p:cNvSpPr txBox="1"/>
          <p:nvPr/>
        </p:nvSpPr>
        <p:spPr>
          <a:xfrm>
            <a:off x="516920" y="3775056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 =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229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D5213CE-107B-4990-AF77-A6E2BC1C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Stationary distribution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D30E70-A4DD-4A1B-92CF-EAB799BC8EA6}"/>
              </a:ext>
            </a:extLst>
          </p:cNvPr>
          <p:cNvSpPr txBox="1"/>
          <p:nvPr/>
        </p:nvSpPr>
        <p:spPr>
          <a:xfrm>
            <a:off x="838200" y="1690688"/>
            <a:ext cx="158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en-US" sz="3200" dirty="0">
                <a:solidFill>
                  <a:srgbClr val="FF0000"/>
                </a:solidFill>
              </a:rPr>
              <a:t> W = </a:t>
            </a:r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en-US" sz="3200" dirty="0"/>
              <a:t>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8C3A872E-49F3-4937-A83B-3693BA378F7F}"/>
              </a:ext>
            </a:extLst>
          </p:cNvPr>
          <p:cNvSpPr/>
          <p:nvPr/>
        </p:nvSpPr>
        <p:spPr>
          <a:xfrm>
            <a:off x="9077273" y="4389614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10F6AF7-1596-4E73-9F4B-AA381941EF6B}"/>
              </a:ext>
            </a:extLst>
          </p:cNvPr>
          <p:cNvCxnSpPr>
            <a:cxnSpLocks/>
            <a:stCxn id="9" idx="1"/>
            <a:endCxn id="13" idx="5"/>
          </p:cNvCxnSpPr>
          <p:nvPr/>
        </p:nvCxnSpPr>
        <p:spPr>
          <a:xfrm flipH="1" flipV="1">
            <a:off x="8020797" y="3430845"/>
            <a:ext cx="1083258" cy="9835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BDD748C-89DC-49D0-9D47-674D328F196B}"/>
              </a:ext>
            </a:extLst>
          </p:cNvPr>
          <p:cNvSpPr/>
          <p:nvPr/>
        </p:nvSpPr>
        <p:spPr>
          <a:xfrm>
            <a:off x="7864699" y="328637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C1C7374-07F2-472B-82C1-FC9E11E77F0A}"/>
              </a:ext>
            </a:extLst>
          </p:cNvPr>
          <p:cNvSpPr/>
          <p:nvPr/>
        </p:nvSpPr>
        <p:spPr>
          <a:xfrm>
            <a:off x="9168713" y="3201740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D6EDA51-2502-482B-AECB-4A6154D6F87E}"/>
              </a:ext>
            </a:extLst>
          </p:cNvPr>
          <p:cNvSpPr/>
          <p:nvPr/>
        </p:nvSpPr>
        <p:spPr>
          <a:xfrm>
            <a:off x="10458521" y="3201740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7651802A-2C52-45F5-9545-BCE77DCB3A83}"/>
              </a:ext>
            </a:extLst>
          </p:cNvPr>
          <p:cNvCxnSpPr>
            <a:cxnSpLocks/>
            <a:stCxn id="9" idx="0"/>
            <a:endCxn id="16" idx="4"/>
          </p:cNvCxnSpPr>
          <p:nvPr/>
        </p:nvCxnSpPr>
        <p:spPr>
          <a:xfrm flipV="1">
            <a:off x="9168713" y="3371002"/>
            <a:ext cx="91440" cy="10186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237671D9-3DA7-4E1B-A083-A6EC7FDB8351}"/>
              </a:ext>
            </a:extLst>
          </p:cNvPr>
          <p:cNvCxnSpPr>
            <a:cxnSpLocks/>
            <a:stCxn id="9" idx="7"/>
            <a:endCxn id="17" idx="3"/>
          </p:cNvCxnSpPr>
          <p:nvPr/>
        </p:nvCxnSpPr>
        <p:spPr>
          <a:xfrm flipV="1">
            <a:off x="9233371" y="3346214"/>
            <a:ext cx="1251932" cy="1068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F11BB78-4AE9-45E5-A1B4-70108764DE25}"/>
              </a:ext>
            </a:extLst>
          </p:cNvPr>
          <p:cNvSpPr/>
          <p:nvPr/>
        </p:nvSpPr>
        <p:spPr>
          <a:xfrm>
            <a:off x="9957217" y="194117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194A721D-2205-4F3F-8292-39A2A39ED8BB}"/>
              </a:ext>
            </a:extLst>
          </p:cNvPr>
          <p:cNvCxnSpPr>
            <a:cxnSpLocks/>
            <a:stCxn id="17" idx="0"/>
            <a:endCxn id="24" idx="5"/>
          </p:cNvCxnSpPr>
          <p:nvPr/>
        </p:nvCxnSpPr>
        <p:spPr>
          <a:xfrm flipH="1" flipV="1">
            <a:off x="10113315" y="2085653"/>
            <a:ext cx="436646" cy="11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0724D57-3DDC-4599-8CAB-9A25D1467519}"/>
              </a:ext>
            </a:extLst>
          </p:cNvPr>
          <p:cNvCxnSpPr>
            <a:cxnSpLocks/>
            <a:stCxn id="16" idx="0"/>
            <a:endCxn id="24" idx="3"/>
          </p:cNvCxnSpPr>
          <p:nvPr/>
        </p:nvCxnSpPr>
        <p:spPr>
          <a:xfrm flipV="1">
            <a:off x="9260153" y="2085653"/>
            <a:ext cx="723846" cy="1116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8A73F26-DA58-4AEE-9EF0-87F7ABDBD171}"/>
              </a:ext>
            </a:extLst>
          </p:cNvPr>
          <p:cNvSpPr txBox="1"/>
          <p:nvPr/>
        </p:nvSpPr>
        <p:spPr>
          <a:xfrm>
            <a:off x="9063292" y="45836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28C101-E0A9-40C1-B164-CC9D7843F917}"/>
              </a:ext>
            </a:extLst>
          </p:cNvPr>
          <p:cNvSpPr txBox="1"/>
          <p:nvPr/>
        </p:nvSpPr>
        <p:spPr>
          <a:xfrm>
            <a:off x="7459883" y="306354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115DA924-0B66-4FAA-9B01-588498AF0A38}"/>
              </a:ext>
            </a:extLst>
          </p:cNvPr>
          <p:cNvSpPr txBox="1"/>
          <p:nvPr/>
        </p:nvSpPr>
        <p:spPr>
          <a:xfrm>
            <a:off x="8814349" y="29709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1C817E0-352E-4885-8F24-1488DE4F79F0}"/>
              </a:ext>
            </a:extLst>
          </p:cNvPr>
          <p:cNvSpPr txBox="1"/>
          <p:nvPr/>
        </p:nvSpPr>
        <p:spPr>
          <a:xfrm>
            <a:off x="10684325" y="30555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F174641-A11C-4FE4-9EFE-4A904AD84FC7}"/>
              </a:ext>
            </a:extLst>
          </p:cNvPr>
          <p:cNvSpPr txBox="1"/>
          <p:nvPr/>
        </p:nvSpPr>
        <p:spPr>
          <a:xfrm>
            <a:off x="9813920" y="140727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B2AD59B9-5E03-4543-AA82-BAEEE30D365B}"/>
              </a:ext>
            </a:extLst>
          </p:cNvPr>
          <p:cNvSpPr/>
          <p:nvPr/>
        </p:nvSpPr>
        <p:spPr>
          <a:xfrm>
            <a:off x="838200" y="2276069"/>
            <a:ext cx="2666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π</a:t>
            </a:r>
            <a:r>
              <a:rPr lang="en-US" sz="2800" dirty="0">
                <a:solidFill>
                  <a:srgbClr val="FF0000"/>
                </a:solidFill>
              </a:rPr>
              <a:t>(v) = d(v) / (2m)</a:t>
            </a:r>
            <a:endParaRPr lang="en-US" sz="2800" dirty="0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604326C6-857D-4679-98B5-BAF64970C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901600"/>
              </p:ext>
            </p:extLst>
          </p:nvPr>
        </p:nvGraphicFramePr>
        <p:xfrm>
          <a:off x="1381843" y="3000643"/>
          <a:ext cx="3465770" cy="213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3154">
                  <a:extLst>
                    <a:ext uri="{9D8B030D-6E8A-4147-A177-3AD203B41FA5}">
                      <a16:colId xmlns:a16="http://schemas.microsoft.com/office/drawing/2014/main" xmlns="" val="3539452556"/>
                    </a:ext>
                  </a:extLst>
                </a:gridCol>
                <a:gridCol w="693154">
                  <a:extLst>
                    <a:ext uri="{9D8B030D-6E8A-4147-A177-3AD203B41FA5}">
                      <a16:colId xmlns:a16="http://schemas.microsoft.com/office/drawing/2014/main" xmlns="" val="2740860567"/>
                    </a:ext>
                  </a:extLst>
                </a:gridCol>
                <a:gridCol w="693154">
                  <a:extLst>
                    <a:ext uri="{9D8B030D-6E8A-4147-A177-3AD203B41FA5}">
                      <a16:colId xmlns:a16="http://schemas.microsoft.com/office/drawing/2014/main" xmlns="" val="794935667"/>
                    </a:ext>
                  </a:extLst>
                </a:gridCol>
                <a:gridCol w="693154">
                  <a:extLst>
                    <a:ext uri="{9D8B030D-6E8A-4147-A177-3AD203B41FA5}">
                      <a16:colId xmlns:a16="http://schemas.microsoft.com/office/drawing/2014/main" xmlns="" val="1317088656"/>
                    </a:ext>
                  </a:extLst>
                </a:gridCol>
                <a:gridCol w="693154">
                  <a:extLst>
                    <a:ext uri="{9D8B030D-6E8A-4147-A177-3AD203B41FA5}">
                      <a16:colId xmlns:a16="http://schemas.microsoft.com/office/drawing/2014/main" xmlns="" val="547366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305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7960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620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768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000109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773801E-1568-4CE4-9248-52A26D5270AA}"/>
              </a:ext>
            </a:extLst>
          </p:cNvPr>
          <p:cNvSpPr txBox="1"/>
          <p:nvPr/>
        </p:nvSpPr>
        <p:spPr>
          <a:xfrm>
            <a:off x="516920" y="3775056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 =</a:t>
            </a:r>
            <a:r>
              <a:rPr lang="en-US" sz="3200" dirty="0"/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D80317E-417E-4704-AA36-811EBBF2247D}"/>
              </a:ext>
            </a:extLst>
          </p:cNvPr>
          <p:cNvSpPr txBox="1"/>
          <p:nvPr/>
        </p:nvSpPr>
        <p:spPr>
          <a:xfrm>
            <a:off x="516920" y="5567036"/>
            <a:ext cx="4196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π</a:t>
            </a:r>
            <a:r>
              <a:rPr lang="en-US" sz="3200" dirty="0">
                <a:solidFill>
                  <a:srgbClr val="FF0000"/>
                </a:solidFill>
              </a:rPr>
              <a:t> = </a:t>
            </a:r>
            <a:r>
              <a:rPr lang="en-US" sz="2200" dirty="0"/>
              <a:t>(3/10, 1/10, 2/10, 2/10, 2/10)</a:t>
            </a:r>
          </a:p>
        </p:txBody>
      </p:sp>
    </p:spTree>
    <p:extLst>
      <p:ext uri="{BB962C8B-B14F-4D97-AF65-F5344CB8AC3E}">
        <p14:creationId xmlns:p14="http://schemas.microsoft.com/office/powerpoint/2010/main" val="22507066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B2D2070E-3A30-4D8B-BB8E-A962FAE39576}"/>
              </a:ext>
            </a:extLst>
          </p:cNvPr>
          <p:cNvSpPr/>
          <p:nvPr/>
        </p:nvSpPr>
        <p:spPr>
          <a:xfrm>
            <a:off x="6493454" y="2749504"/>
            <a:ext cx="1091132" cy="576302"/>
          </a:xfrm>
          <a:custGeom>
            <a:avLst/>
            <a:gdLst>
              <a:gd name="connsiteX0" fmla="*/ 1091132 w 1091132"/>
              <a:gd name="connsiteY0" fmla="*/ 169048 h 576302"/>
              <a:gd name="connsiteX1" fmla="*/ 1037344 w 1091132"/>
              <a:gd name="connsiteY1" fmla="*/ 99892 h 576302"/>
              <a:gd name="connsiteX2" fmla="*/ 975872 w 1091132"/>
              <a:gd name="connsiteY2" fmla="*/ 53788 h 576302"/>
              <a:gd name="connsiteX3" fmla="*/ 899031 w 1091132"/>
              <a:gd name="connsiteY3" fmla="*/ 76840 h 576302"/>
              <a:gd name="connsiteX4" fmla="*/ 776087 w 1091132"/>
              <a:gd name="connsiteY4" fmla="*/ 99892 h 576302"/>
              <a:gd name="connsiteX5" fmla="*/ 530198 w 1091132"/>
              <a:gd name="connsiteY5" fmla="*/ 23052 h 576302"/>
              <a:gd name="connsiteX6" fmla="*/ 499462 w 1091132"/>
              <a:gd name="connsiteY6" fmla="*/ 7684 h 576302"/>
              <a:gd name="connsiteX7" fmla="*/ 476410 w 1091132"/>
              <a:gd name="connsiteY7" fmla="*/ 0 h 576302"/>
              <a:gd name="connsiteX8" fmla="*/ 414937 w 1091132"/>
              <a:gd name="connsiteY8" fmla="*/ 53788 h 576302"/>
              <a:gd name="connsiteX9" fmla="*/ 384201 w 1091132"/>
              <a:gd name="connsiteY9" fmla="*/ 61472 h 576302"/>
              <a:gd name="connsiteX10" fmla="*/ 353465 w 1091132"/>
              <a:gd name="connsiteY10" fmla="*/ 76840 h 576302"/>
              <a:gd name="connsiteX11" fmla="*/ 276625 w 1091132"/>
              <a:gd name="connsiteY11" fmla="*/ 84524 h 576302"/>
              <a:gd name="connsiteX12" fmla="*/ 238205 w 1091132"/>
              <a:gd name="connsiteY12" fmla="*/ 92208 h 576302"/>
              <a:gd name="connsiteX13" fmla="*/ 99892 w 1091132"/>
              <a:gd name="connsiteY13" fmla="*/ 215153 h 576302"/>
              <a:gd name="connsiteX14" fmla="*/ 76840 w 1091132"/>
              <a:gd name="connsiteY14" fmla="*/ 238205 h 576302"/>
              <a:gd name="connsiteX15" fmla="*/ 46104 w 1091132"/>
              <a:gd name="connsiteY15" fmla="*/ 291993 h 576302"/>
              <a:gd name="connsiteX16" fmla="*/ 46104 w 1091132"/>
              <a:gd name="connsiteY16" fmla="*/ 414937 h 576302"/>
              <a:gd name="connsiteX17" fmla="*/ 76840 w 1091132"/>
              <a:gd name="connsiteY17" fmla="*/ 430306 h 576302"/>
              <a:gd name="connsiteX18" fmla="*/ 69156 w 1091132"/>
              <a:gd name="connsiteY18" fmla="*/ 453358 h 576302"/>
              <a:gd name="connsiteX19" fmla="*/ 46104 w 1091132"/>
              <a:gd name="connsiteY19" fmla="*/ 484094 h 576302"/>
              <a:gd name="connsiteX20" fmla="*/ 30736 w 1091132"/>
              <a:gd name="connsiteY20" fmla="*/ 507146 h 576302"/>
              <a:gd name="connsiteX21" fmla="*/ 15368 w 1091132"/>
              <a:gd name="connsiteY21" fmla="*/ 537882 h 576302"/>
              <a:gd name="connsiteX22" fmla="*/ 0 w 1091132"/>
              <a:gd name="connsiteY22" fmla="*/ 576302 h 57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91132" h="576302">
                <a:moveTo>
                  <a:pt x="1091132" y="169048"/>
                </a:moveTo>
                <a:cubicBezTo>
                  <a:pt x="1073203" y="145996"/>
                  <a:pt x="1060148" y="118135"/>
                  <a:pt x="1037344" y="99892"/>
                </a:cubicBezTo>
                <a:cubicBezTo>
                  <a:pt x="991713" y="63387"/>
                  <a:pt x="1012570" y="78253"/>
                  <a:pt x="975872" y="53788"/>
                </a:cubicBezTo>
                <a:cubicBezTo>
                  <a:pt x="828208" y="83321"/>
                  <a:pt x="1050670" y="36403"/>
                  <a:pt x="899031" y="76840"/>
                </a:cubicBezTo>
                <a:cubicBezTo>
                  <a:pt x="868324" y="85028"/>
                  <a:pt x="811327" y="94019"/>
                  <a:pt x="776087" y="99892"/>
                </a:cubicBezTo>
                <a:cubicBezTo>
                  <a:pt x="694124" y="74279"/>
                  <a:pt x="611663" y="50207"/>
                  <a:pt x="530198" y="23052"/>
                </a:cubicBezTo>
                <a:cubicBezTo>
                  <a:pt x="519331" y="19430"/>
                  <a:pt x="509990" y="12196"/>
                  <a:pt x="499462" y="7684"/>
                </a:cubicBezTo>
                <a:cubicBezTo>
                  <a:pt x="492017" y="4493"/>
                  <a:pt x="484094" y="2561"/>
                  <a:pt x="476410" y="0"/>
                </a:cubicBezTo>
                <a:cubicBezTo>
                  <a:pt x="378076" y="49165"/>
                  <a:pt x="528608" y="-31465"/>
                  <a:pt x="414937" y="53788"/>
                </a:cubicBezTo>
                <a:cubicBezTo>
                  <a:pt x="406488" y="60124"/>
                  <a:pt x="394089" y="57764"/>
                  <a:pt x="384201" y="61472"/>
                </a:cubicBezTo>
                <a:cubicBezTo>
                  <a:pt x="373476" y="65494"/>
                  <a:pt x="364665" y="74440"/>
                  <a:pt x="353465" y="76840"/>
                </a:cubicBezTo>
                <a:cubicBezTo>
                  <a:pt x="328295" y="82234"/>
                  <a:pt x="302140" y="81122"/>
                  <a:pt x="276625" y="84524"/>
                </a:cubicBezTo>
                <a:cubicBezTo>
                  <a:pt x="263679" y="86250"/>
                  <a:pt x="251012" y="89647"/>
                  <a:pt x="238205" y="92208"/>
                </a:cubicBezTo>
                <a:cubicBezTo>
                  <a:pt x="155932" y="147055"/>
                  <a:pt x="205161" y="109883"/>
                  <a:pt x="99892" y="215153"/>
                </a:cubicBezTo>
                <a:cubicBezTo>
                  <a:pt x="92208" y="222837"/>
                  <a:pt x="82868" y="229163"/>
                  <a:pt x="76840" y="238205"/>
                </a:cubicBezTo>
                <a:cubicBezTo>
                  <a:pt x="55118" y="270788"/>
                  <a:pt x="65602" y="252997"/>
                  <a:pt x="46104" y="291993"/>
                </a:cubicBezTo>
                <a:cubicBezTo>
                  <a:pt x="39245" y="333147"/>
                  <a:pt x="28515" y="372723"/>
                  <a:pt x="46104" y="414937"/>
                </a:cubicBezTo>
                <a:cubicBezTo>
                  <a:pt x="50510" y="425511"/>
                  <a:pt x="66595" y="425183"/>
                  <a:pt x="76840" y="430306"/>
                </a:cubicBezTo>
                <a:cubicBezTo>
                  <a:pt x="74279" y="437990"/>
                  <a:pt x="73175" y="446326"/>
                  <a:pt x="69156" y="453358"/>
                </a:cubicBezTo>
                <a:cubicBezTo>
                  <a:pt x="62802" y="464477"/>
                  <a:pt x="53548" y="473673"/>
                  <a:pt x="46104" y="484094"/>
                </a:cubicBezTo>
                <a:cubicBezTo>
                  <a:pt x="40736" y="491609"/>
                  <a:pt x="35318" y="499128"/>
                  <a:pt x="30736" y="507146"/>
                </a:cubicBezTo>
                <a:cubicBezTo>
                  <a:pt x="25053" y="517091"/>
                  <a:pt x="19880" y="527354"/>
                  <a:pt x="15368" y="537882"/>
                </a:cubicBezTo>
                <a:cubicBezTo>
                  <a:pt x="-13117" y="604348"/>
                  <a:pt x="24734" y="526833"/>
                  <a:pt x="0" y="576302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426B7D45-A786-4CDC-A56F-EC34B9568362}"/>
              </a:ext>
            </a:extLst>
          </p:cNvPr>
          <p:cNvSpPr/>
          <p:nvPr/>
        </p:nvSpPr>
        <p:spPr>
          <a:xfrm>
            <a:off x="6416569" y="3832952"/>
            <a:ext cx="522558" cy="668718"/>
          </a:xfrm>
          <a:custGeom>
            <a:avLst/>
            <a:gdLst>
              <a:gd name="connsiteX0" fmla="*/ 522558 w 522558"/>
              <a:gd name="connsiteY0" fmla="*/ 660827 h 668718"/>
              <a:gd name="connsiteX1" fmla="*/ 476454 w 522558"/>
              <a:gd name="connsiteY1" fmla="*/ 668511 h 668718"/>
              <a:gd name="connsiteX2" fmla="*/ 276669 w 522558"/>
              <a:gd name="connsiteY2" fmla="*/ 637775 h 668718"/>
              <a:gd name="connsiteX3" fmla="*/ 238249 w 522558"/>
              <a:gd name="connsiteY3" fmla="*/ 630091 h 668718"/>
              <a:gd name="connsiteX4" fmla="*/ 176777 w 522558"/>
              <a:gd name="connsiteY4" fmla="*/ 614723 h 668718"/>
              <a:gd name="connsiteX5" fmla="*/ 146041 w 522558"/>
              <a:gd name="connsiteY5" fmla="*/ 591671 h 668718"/>
              <a:gd name="connsiteX6" fmla="*/ 99937 w 522558"/>
              <a:gd name="connsiteY6" fmla="*/ 560935 h 668718"/>
              <a:gd name="connsiteX7" fmla="*/ 92253 w 522558"/>
              <a:gd name="connsiteY7" fmla="*/ 530199 h 668718"/>
              <a:gd name="connsiteX8" fmla="*/ 99937 w 522558"/>
              <a:gd name="connsiteY8" fmla="*/ 507147 h 668718"/>
              <a:gd name="connsiteX9" fmla="*/ 153725 w 522558"/>
              <a:gd name="connsiteY9" fmla="*/ 437990 h 668718"/>
              <a:gd name="connsiteX10" fmla="*/ 176777 w 522558"/>
              <a:gd name="connsiteY10" fmla="*/ 391886 h 668718"/>
              <a:gd name="connsiteX11" fmla="*/ 192145 w 522558"/>
              <a:gd name="connsiteY11" fmla="*/ 338098 h 668718"/>
              <a:gd name="connsiteX12" fmla="*/ 207513 w 522558"/>
              <a:gd name="connsiteY12" fmla="*/ 307362 h 668718"/>
              <a:gd name="connsiteX13" fmla="*/ 184461 w 522558"/>
              <a:gd name="connsiteY13" fmla="*/ 192101 h 668718"/>
              <a:gd name="connsiteX14" fmla="*/ 176777 w 522558"/>
              <a:gd name="connsiteY14" fmla="*/ 161365 h 668718"/>
              <a:gd name="connsiteX15" fmla="*/ 138357 w 522558"/>
              <a:gd name="connsiteY15" fmla="*/ 115261 h 668718"/>
              <a:gd name="connsiteX16" fmla="*/ 115305 w 522558"/>
              <a:gd name="connsiteY16" fmla="*/ 99893 h 668718"/>
              <a:gd name="connsiteX17" fmla="*/ 84569 w 522558"/>
              <a:gd name="connsiteY17" fmla="*/ 76841 h 668718"/>
              <a:gd name="connsiteX18" fmla="*/ 69200 w 522558"/>
              <a:gd name="connsiteY18" fmla="*/ 61473 h 668718"/>
              <a:gd name="connsiteX19" fmla="*/ 46148 w 522558"/>
              <a:gd name="connsiteY19" fmla="*/ 46105 h 668718"/>
              <a:gd name="connsiteX20" fmla="*/ 23096 w 522558"/>
              <a:gd name="connsiteY20" fmla="*/ 23052 h 668718"/>
              <a:gd name="connsiteX21" fmla="*/ 44 w 522558"/>
              <a:gd name="connsiteY21" fmla="*/ 0 h 66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2558" h="668718">
                <a:moveTo>
                  <a:pt x="522558" y="660827"/>
                </a:moveTo>
                <a:cubicBezTo>
                  <a:pt x="507190" y="663388"/>
                  <a:pt x="491966" y="669965"/>
                  <a:pt x="476454" y="668511"/>
                </a:cubicBezTo>
                <a:cubicBezTo>
                  <a:pt x="409370" y="662222"/>
                  <a:pt x="343188" y="648504"/>
                  <a:pt x="276669" y="637775"/>
                </a:cubicBezTo>
                <a:cubicBezTo>
                  <a:pt x="263775" y="635695"/>
                  <a:pt x="250919" y="633259"/>
                  <a:pt x="238249" y="630091"/>
                </a:cubicBezTo>
                <a:cubicBezTo>
                  <a:pt x="143737" y="606463"/>
                  <a:pt x="318387" y="643045"/>
                  <a:pt x="176777" y="614723"/>
                </a:cubicBezTo>
                <a:cubicBezTo>
                  <a:pt x="166532" y="607039"/>
                  <a:pt x="156533" y="599015"/>
                  <a:pt x="146041" y="591671"/>
                </a:cubicBezTo>
                <a:cubicBezTo>
                  <a:pt x="130910" y="581079"/>
                  <a:pt x="112100" y="574835"/>
                  <a:pt x="99937" y="560935"/>
                </a:cubicBezTo>
                <a:cubicBezTo>
                  <a:pt x="92983" y="552987"/>
                  <a:pt x="94814" y="540444"/>
                  <a:pt x="92253" y="530199"/>
                </a:cubicBezTo>
                <a:cubicBezTo>
                  <a:pt x="94814" y="522515"/>
                  <a:pt x="96004" y="514227"/>
                  <a:pt x="99937" y="507147"/>
                </a:cubicBezTo>
                <a:cubicBezTo>
                  <a:pt x="122915" y="465786"/>
                  <a:pt x="125723" y="465992"/>
                  <a:pt x="153725" y="437990"/>
                </a:cubicBezTo>
                <a:cubicBezTo>
                  <a:pt x="173039" y="380048"/>
                  <a:pt x="146986" y="451469"/>
                  <a:pt x="176777" y="391886"/>
                </a:cubicBezTo>
                <a:cubicBezTo>
                  <a:pt x="186065" y="373309"/>
                  <a:pt x="184759" y="357794"/>
                  <a:pt x="192145" y="338098"/>
                </a:cubicBezTo>
                <a:cubicBezTo>
                  <a:pt x="196167" y="327373"/>
                  <a:pt x="202390" y="317607"/>
                  <a:pt x="207513" y="307362"/>
                </a:cubicBezTo>
                <a:cubicBezTo>
                  <a:pt x="195134" y="183567"/>
                  <a:pt x="211170" y="272227"/>
                  <a:pt x="184461" y="192101"/>
                </a:cubicBezTo>
                <a:cubicBezTo>
                  <a:pt x="181121" y="182082"/>
                  <a:pt x="180937" y="171072"/>
                  <a:pt x="176777" y="161365"/>
                </a:cubicBezTo>
                <a:cubicBezTo>
                  <a:pt x="170061" y="145695"/>
                  <a:pt x="150665" y="125518"/>
                  <a:pt x="138357" y="115261"/>
                </a:cubicBezTo>
                <a:cubicBezTo>
                  <a:pt x="131262" y="109349"/>
                  <a:pt x="122820" y="105261"/>
                  <a:pt x="115305" y="99893"/>
                </a:cubicBezTo>
                <a:cubicBezTo>
                  <a:pt x="104884" y="92449"/>
                  <a:pt x="94407" y="85040"/>
                  <a:pt x="84569" y="76841"/>
                </a:cubicBezTo>
                <a:cubicBezTo>
                  <a:pt x="79003" y="72203"/>
                  <a:pt x="74857" y="65999"/>
                  <a:pt x="69200" y="61473"/>
                </a:cubicBezTo>
                <a:cubicBezTo>
                  <a:pt x="61989" y="55704"/>
                  <a:pt x="53242" y="52017"/>
                  <a:pt x="46148" y="46105"/>
                </a:cubicBezTo>
                <a:cubicBezTo>
                  <a:pt x="37800" y="39148"/>
                  <a:pt x="31444" y="30009"/>
                  <a:pt x="23096" y="23052"/>
                </a:cubicBezTo>
                <a:cubicBezTo>
                  <a:pt x="-2087" y="2065"/>
                  <a:pt x="44" y="18083"/>
                  <a:pt x="44" y="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F1292D5-FCF4-4DB4-84EF-93B92236DB77}"/>
              </a:ext>
            </a:extLst>
          </p:cNvPr>
          <p:cNvSpPr/>
          <p:nvPr/>
        </p:nvSpPr>
        <p:spPr>
          <a:xfrm>
            <a:off x="6693238" y="3594747"/>
            <a:ext cx="414950" cy="899032"/>
          </a:xfrm>
          <a:custGeom>
            <a:avLst/>
            <a:gdLst>
              <a:gd name="connsiteX0" fmla="*/ 253573 w 414950"/>
              <a:gd name="connsiteY0" fmla="*/ 899032 h 899032"/>
              <a:gd name="connsiteX1" fmla="*/ 161365 w 414950"/>
              <a:gd name="connsiteY1" fmla="*/ 814508 h 899032"/>
              <a:gd name="connsiteX2" fmla="*/ 145997 w 414950"/>
              <a:gd name="connsiteY2" fmla="*/ 791456 h 899032"/>
              <a:gd name="connsiteX3" fmla="*/ 161365 w 414950"/>
              <a:gd name="connsiteY3" fmla="*/ 676195 h 899032"/>
              <a:gd name="connsiteX4" fmla="*/ 176733 w 414950"/>
              <a:gd name="connsiteY4" fmla="*/ 645459 h 899032"/>
              <a:gd name="connsiteX5" fmla="*/ 199785 w 414950"/>
              <a:gd name="connsiteY5" fmla="*/ 614723 h 899032"/>
              <a:gd name="connsiteX6" fmla="*/ 215153 w 414950"/>
              <a:gd name="connsiteY6" fmla="*/ 591671 h 899032"/>
              <a:gd name="connsiteX7" fmla="*/ 184417 w 414950"/>
              <a:gd name="connsiteY7" fmla="*/ 491778 h 899032"/>
              <a:gd name="connsiteX8" fmla="*/ 76841 w 414950"/>
              <a:gd name="connsiteY8" fmla="*/ 384202 h 899032"/>
              <a:gd name="connsiteX9" fmla="*/ 0 w 414950"/>
              <a:gd name="connsiteY9" fmla="*/ 284310 h 899032"/>
              <a:gd name="connsiteX10" fmla="*/ 7684 w 414950"/>
              <a:gd name="connsiteY10" fmla="*/ 192101 h 899032"/>
              <a:gd name="connsiteX11" fmla="*/ 23052 w 414950"/>
              <a:gd name="connsiteY11" fmla="*/ 169049 h 899032"/>
              <a:gd name="connsiteX12" fmla="*/ 76841 w 414950"/>
              <a:gd name="connsiteY12" fmla="*/ 130629 h 899032"/>
              <a:gd name="connsiteX13" fmla="*/ 99893 w 414950"/>
              <a:gd name="connsiteY13" fmla="*/ 115261 h 899032"/>
              <a:gd name="connsiteX14" fmla="*/ 153681 w 414950"/>
              <a:gd name="connsiteY14" fmla="*/ 99893 h 899032"/>
              <a:gd name="connsiteX15" fmla="*/ 192101 w 414950"/>
              <a:gd name="connsiteY15" fmla="*/ 84525 h 899032"/>
              <a:gd name="connsiteX16" fmla="*/ 215153 w 414950"/>
              <a:gd name="connsiteY16" fmla="*/ 76841 h 899032"/>
              <a:gd name="connsiteX17" fmla="*/ 268942 w 414950"/>
              <a:gd name="connsiteY17" fmla="*/ 53789 h 899032"/>
              <a:gd name="connsiteX18" fmla="*/ 291994 w 414950"/>
              <a:gd name="connsiteY18" fmla="*/ 38421 h 899032"/>
              <a:gd name="connsiteX19" fmla="*/ 353466 w 414950"/>
              <a:gd name="connsiteY19" fmla="*/ 23052 h 899032"/>
              <a:gd name="connsiteX20" fmla="*/ 414938 w 414950"/>
              <a:gd name="connsiteY20" fmla="*/ 0 h 8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950" h="899032">
                <a:moveTo>
                  <a:pt x="253573" y="899032"/>
                </a:moveTo>
                <a:cubicBezTo>
                  <a:pt x="111118" y="808379"/>
                  <a:pt x="192650" y="887507"/>
                  <a:pt x="161365" y="814508"/>
                </a:cubicBezTo>
                <a:cubicBezTo>
                  <a:pt x="157727" y="806020"/>
                  <a:pt x="151120" y="799140"/>
                  <a:pt x="145997" y="791456"/>
                </a:cubicBezTo>
                <a:cubicBezTo>
                  <a:pt x="151120" y="753036"/>
                  <a:pt x="153380" y="714124"/>
                  <a:pt x="161365" y="676195"/>
                </a:cubicBezTo>
                <a:cubicBezTo>
                  <a:pt x="163725" y="664986"/>
                  <a:pt x="170662" y="655173"/>
                  <a:pt x="176733" y="645459"/>
                </a:cubicBezTo>
                <a:cubicBezTo>
                  <a:pt x="183521" y="634599"/>
                  <a:pt x="192341" y="625144"/>
                  <a:pt x="199785" y="614723"/>
                </a:cubicBezTo>
                <a:cubicBezTo>
                  <a:pt x="205153" y="607208"/>
                  <a:pt x="210030" y="599355"/>
                  <a:pt x="215153" y="591671"/>
                </a:cubicBezTo>
                <a:cubicBezTo>
                  <a:pt x="204908" y="558373"/>
                  <a:pt x="201971" y="521871"/>
                  <a:pt x="184417" y="491778"/>
                </a:cubicBezTo>
                <a:cubicBezTo>
                  <a:pt x="86038" y="323128"/>
                  <a:pt x="142385" y="455208"/>
                  <a:pt x="76841" y="384202"/>
                </a:cubicBezTo>
                <a:cubicBezTo>
                  <a:pt x="36494" y="340493"/>
                  <a:pt x="25991" y="323296"/>
                  <a:pt x="0" y="284310"/>
                </a:cubicBezTo>
                <a:cubicBezTo>
                  <a:pt x="2561" y="253574"/>
                  <a:pt x="1635" y="222345"/>
                  <a:pt x="7684" y="192101"/>
                </a:cubicBezTo>
                <a:cubicBezTo>
                  <a:pt x="9495" y="183045"/>
                  <a:pt x="17140" y="176143"/>
                  <a:pt x="23052" y="169049"/>
                </a:cubicBezTo>
                <a:cubicBezTo>
                  <a:pt x="48653" y="138328"/>
                  <a:pt x="42237" y="150403"/>
                  <a:pt x="76841" y="130629"/>
                </a:cubicBezTo>
                <a:cubicBezTo>
                  <a:pt x="84859" y="126047"/>
                  <a:pt x="91633" y="119391"/>
                  <a:pt x="99893" y="115261"/>
                </a:cubicBezTo>
                <a:cubicBezTo>
                  <a:pt x="114693" y="107861"/>
                  <a:pt x="138909" y="104817"/>
                  <a:pt x="153681" y="99893"/>
                </a:cubicBezTo>
                <a:cubicBezTo>
                  <a:pt x="166766" y="95531"/>
                  <a:pt x="179186" y="89368"/>
                  <a:pt x="192101" y="84525"/>
                </a:cubicBezTo>
                <a:cubicBezTo>
                  <a:pt x="199685" y="81681"/>
                  <a:pt x="207908" y="80463"/>
                  <a:pt x="215153" y="76841"/>
                </a:cubicBezTo>
                <a:cubicBezTo>
                  <a:pt x="268218" y="50309"/>
                  <a:pt x="204973" y="69781"/>
                  <a:pt x="268942" y="53789"/>
                </a:cubicBezTo>
                <a:cubicBezTo>
                  <a:pt x="276626" y="48666"/>
                  <a:pt x="283734" y="42551"/>
                  <a:pt x="291994" y="38421"/>
                </a:cubicBezTo>
                <a:cubicBezTo>
                  <a:pt x="308786" y="30025"/>
                  <a:pt x="337175" y="26811"/>
                  <a:pt x="353466" y="23052"/>
                </a:cubicBezTo>
                <a:cubicBezTo>
                  <a:pt x="417423" y="8293"/>
                  <a:pt x="414938" y="28656"/>
                  <a:pt x="414938" y="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C6C3BF9B-93F0-4FCB-B14F-2C19502F1865}"/>
              </a:ext>
            </a:extLst>
          </p:cNvPr>
          <p:cNvSpPr/>
          <p:nvPr/>
        </p:nvSpPr>
        <p:spPr>
          <a:xfrm>
            <a:off x="7015968" y="4085425"/>
            <a:ext cx="1006608" cy="469827"/>
          </a:xfrm>
          <a:custGeom>
            <a:avLst/>
            <a:gdLst>
              <a:gd name="connsiteX0" fmla="*/ 0 w 1006608"/>
              <a:gd name="connsiteY0" fmla="*/ 439090 h 469827"/>
              <a:gd name="connsiteX1" fmla="*/ 38420 w 1006608"/>
              <a:gd name="connsiteY1" fmla="*/ 462143 h 469827"/>
              <a:gd name="connsiteX2" fmla="*/ 69156 w 1006608"/>
              <a:gd name="connsiteY2" fmla="*/ 469827 h 469827"/>
              <a:gd name="connsiteX3" fmla="*/ 353465 w 1006608"/>
              <a:gd name="connsiteY3" fmla="*/ 462143 h 469827"/>
              <a:gd name="connsiteX4" fmla="*/ 345781 w 1006608"/>
              <a:gd name="connsiteY4" fmla="*/ 308462 h 469827"/>
              <a:gd name="connsiteX5" fmla="*/ 338097 w 1006608"/>
              <a:gd name="connsiteY5" fmla="*/ 285410 h 469827"/>
              <a:gd name="connsiteX6" fmla="*/ 315045 w 1006608"/>
              <a:gd name="connsiteY6" fmla="*/ 254674 h 469827"/>
              <a:gd name="connsiteX7" fmla="*/ 284309 w 1006608"/>
              <a:gd name="connsiteY7" fmla="*/ 185517 h 469827"/>
              <a:gd name="connsiteX8" fmla="*/ 276625 w 1006608"/>
              <a:gd name="connsiteY8" fmla="*/ 139413 h 469827"/>
              <a:gd name="connsiteX9" fmla="*/ 261257 w 1006608"/>
              <a:gd name="connsiteY9" fmla="*/ 93309 h 469827"/>
              <a:gd name="connsiteX10" fmla="*/ 284309 w 1006608"/>
              <a:gd name="connsiteY10" fmla="*/ 24153 h 469827"/>
              <a:gd name="connsiteX11" fmla="*/ 330413 w 1006608"/>
              <a:gd name="connsiteY11" fmla="*/ 1100 h 469827"/>
              <a:gd name="connsiteX12" fmla="*/ 1006608 w 1006608"/>
              <a:gd name="connsiteY12" fmla="*/ 1100 h 46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6608" h="469827">
                <a:moveTo>
                  <a:pt x="0" y="439090"/>
                </a:moveTo>
                <a:cubicBezTo>
                  <a:pt x="12807" y="446774"/>
                  <a:pt x="24772" y="456077"/>
                  <a:pt x="38420" y="462143"/>
                </a:cubicBezTo>
                <a:cubicBezTo>
                  <a:pt x="48070" y="466432"/>
                  <a:pt x="58595" y="469827"/>
                  <a:pt x="69156" y="469827"/>
                </a:cubicBezTo>
                <a:cubicBezTo>
                  <a:pt x="163960" y="469827"/>
                  <a:pt x="258695" y="464704"/>
                  <a:pt x="353465" y="462143"/>
                </a:cubicBezTo>
                <a:cubicBezTo>
                  <a:pt x="350904" y="410916"/>
                  <a:pt x="350224" y="359560"/>
                  <a:pt x="345781" y="308462"/>
                </a:cubicBezTo>
                <a:cubicBezTo>
                  <a:pt x="345079" y="300393"/>
                  <a:pt x="342116" y="292442"/>
                  <a:pt x="338097" y="285410"/>
                </a:cubicBezTo>
                <a:cubicBezTo>
                  <a:pt x="331743" y="274291"/>
                  <a:pt x="322729" y="264919"/>
                  <a:pt x="315045" y="254674"/>
                </a:cubicBezTo>
                <a:cubicBezTo>
                  <a:pt x="296757" y="199808"/>
                  <a:pt x="308663" y="222048"/>
                  <a:pt x="284309" y="185517"/>
                </a:cubicBezTo>
                <a:cubicBezTo>
                  <a:pt x="281748" y="170149"/>
                  <a:pt x="280404" y="154528"/>
                  <a:pt x="276625" y="139413"/>
                </a:cubicBezTo>
                <a:cubicBezTo>
                  <a:pt x="272696" y="123697"/>
                  <a:pt x="261257" y="93309"/>
                  <a:pt x="261257" y="93309"/>
                </a:cubicBezTo>
                <a:cubicBezTo>
                  <a:pt x="266097" y="69111"/>
                  <a:pt x="267565" y="44245"/>
                  <a:pt x="284309" y="24153"/>
                </a:cubicBezTo>
                <a:cubicBezTo>
                  <a:pt x="290903" y="16241"/>
                  <a:pt x="318946" y="1226"/>
                  <a:pt x="330413" y="1100"/>
                </a:cubicBezTo>
                <a:cubicBezTo>
                  <a:pt x="555798" y="-1377"/>
                  <a:pt x="781210" y="1100"/>
                  <a:pt x="1006608" y="110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27C753-E53B-4B07-B880-2F7A87762F2F}"/>
              </a:ext>
            </a:extLst>
          </p:cNvPr>
          <p:cNvSpPr/>
          <p:nvPr/>
        </p:nvSpPr>
        <p:spPr>
          <a:xfrm>
            <a:off x="7592270" y="4232522"/>
            <a:ext cx="437990" cy="760719"/>
          </a:xfrm>
          <a:custGeom>
            <a:avLst/>
            <a:gdLst>
              <a:gd name="connsiteX0" fmla="*/ 15368 w 437990"/>
              <a:gd name="connsiteY0" fmla="*/ 760719 h 760719"/>
              <a:gd name="connsiteX1" fmla="*/ 61473 w 437990"/>
              <a:gd name="connsiteY1" fmla="*/ 753035 h 760719"/>
              <a:gd name="connsiteX2" fmla="*/ 84525 w 437990"/>
              <a:gd name="connsiteY2" fmla="*/ 737667 h 760719"/>
              <a:gd name="connsiteX3" fmla="*/ 153681 w 437990"/>
              <a:gd name="connsiteY3" fmla="*/ 660827 h 760719"/>
              <a:gd name="connsiteX4" fmla="*/ 176733 w 437990"/>
              <a:gd name="connsiteY4" fmla="*/ 637775 h 760719"/>
              <a:gd name="connsiteX5" fmla="*/ 192101 w 437990"/>
              <a:gd name="connsiteY5" fmla="*/ 591671 h 760719"/>
              <a:gd name="connsiteX6" fmla="*/ 184417 w 437990"/>
              <a:gd name="connsiteY6" fmla="*/ 514830 h 760719"/>
              <a:gd name="connsiteX7" fmla="*/ 138313 w 437990"/>
              <a:gd name="connsiteY7" fmla="*/ 407254 h 760719"/>
              <a:gd name="connsiteX8" fmla="*/ 92209 w 437990"/>
              <a:gd name="connsiteY8" fmla="*/ 330414 h 760719"/>
              <a:gd name="connsiteX9" fmla="*/ 76841 w 437990"/>
              <a:gd name="connsiteY9" fmla="*/ 307361 h 760719"/>
              <a:gd name="connsiteX10" fmla="*/ 53789 w 437990"/>
              <a:gd name="connsiteY10" fmla="*/ 291993 h 760719"/>
              <a:gd name="connsiteX11" fmla="*/ 30736 w 437990"/>
              <a:gd name="connsiteY11" fmla="*/ 253573 h 760719"/>
              <a:gd name="connsiteX12" fmla="*/ 7684 w 437990"/>
              <a:gd name="connsiteY12" fmla="*/ 222837 h 760719"/>
              <a:gd name="connsiteX13" fmla="*/ 0 w 437990"/>
              <a:gd name="connsiteY13" fmla="*/ 199785 h 760719"/>
              <a:gd name="connsiteX14" fmla="*/ 7684 w 437990"/>
              <a:gd name="connsiteY14" fmla="*/ 145997 h 760719"/>
              <a:gd name="connsiteX15" fmla="*/ 69157 w 437990"/>
              <a:gd name="connsiteY15" fmla="*/ 115261 h 760719"/>
              <a:gd name="connsiteX16" fmla="*/ 107577 w 437990"/>
              <a:gd name="connsiteY16" fmla="*/ 99893 h 760719"/>
              <a:gd name="connsiteX17" fmla="*/ 153681 w 437990"/>
              <a:gd name="connsiteY17" fmla="*/ 84524 h 760719"/>
              <a:gd name="connsiteX18" fmla="*/ 238205 w 437990"/>
              <a:gd name="connsiteY18" fmla="*/ 69156 h 760719"/>
              <a:gd name="connsiteX19" fmla="*/ 268941 w 437990"/>
              <a:gd name="connsiteY19" fmla="*/ 53788 h 760719"/>
              <a:gd name="connsiteX20" fmla="*/ 307362 w 437990"/>
              <a:gd name="connsiteY20" fmla="*/ 46104 h 760719"/>
              <a:gd name="connsiteX21" fmla="*/ 353466 w 437990"/>
              <a:gd name="connsiteY21" fmla="*/ 30736 h 760719"/>
              <a:gd name="connsiteX22" fmla="*/ 437990 w 437990"/>
              <a:gd name="connsiteY22" fmla="*/ 0 h 7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990" h="760719">
                <a:moveTo>
                  <a:pt x="15368" y="760719"/>
                </a:moveTo>
                <a:cubicBezTo>
                  <a:pt x="30736" y="758158"/>
                  <a:pt x="46692" y="757962"/>
                  <a:pt x="61473" y="753035"/>
                </a:cubicBezTo>
                <a:cubicBezTo>
                  <a:pt x="70234" y="750115"/>
                  <a:pt x="77575" y="743748"/>
                  <a:pt x="84525" y="737667"/>
                </a:cubicBezTo>
                <a:cubicBezTo>
                  <a:pt x="129775" y="698073"/>
                  <a:pt x="115947" y="703951"/>
                  <a:pt x="153681" y="660827"/>
                </a:cubicBezTo>
                <a:cubicBezTo>
                  <a:pt x="160837" y="652649"/>
                  <a:pt x="169049" y="645459"/>
                  <a:pt x="176733" y="637775"/>
                </a:cubicBezTo>
                <a:cubicBezTo>
                  <a:pt x="181856" y="622407"/>
                  <a:pt x="193713" y="607790"/>
                  <a:pt x="192101" y="591671"/>
                </a:cubicBezTo>
                <a:cubicBezTo>
                  <a:pt x="189540" y="566057"/>
                  <a:pt x="189720" y="540019"/>
                  <a:pt x="184417" y="514830"/>
                </a:cubicBezTo>
                <a:cubicBezTo>
                  <a:pt x="170504" y="448745"/>
                  <a:pt x="165346" y="455914"/>
                  <a:pt x="138313" y="407254"/>
                </a:cubicBezTo>
                <a:cubicBezTo>
                  <a:pt x="98930" y="336365"/>
                  <a:pt x="154703" y="424156"/>
                  <a:pt x="92209" y="330414"/>
                </a:cubicBezTo>
                <a:cubicBezTo>
                  <a:pt x="87086" y="322730"/>
                  <a:pt x="84525" y="312484"/>
                  <a:pt x="76841" y="307361"/>
                </a:cubicBezTo>
                <a:lnTo>
                  <a:pt x="53789" y="291993"/>
                </a:lnTo>
                <a:cubicBezTo>
                  <a:pt x="46105" y="279186"/>
                  <a:pt x="39021" y="266000"/>
                  <a:pt x="30736" y="253573"/>
                </a:cubicBezTo>
                <a:cubicBezTo>
                  <a:pt x="23632" y="242917"/>
                  <a:pt x="14038" y="233956"/>
                  <a:pt x="7684" y="222837"/>
                </a:cubicBezTo>
                <a:cubicBezTo>
                  <a:pt x="3665" y="215805"/>
                  <a:pt x="2561" y="207469"/>
                  <a:pt x="0" y="199785"/>
                </a:cubicBezTo>
                <a:cubicBezTo>
                  <a:pt x="2561" y="181856"/>
                  <a:pt x="-416" y="162196"/>
                  <a:pt x="7684" y="145997"/>
                </a:cubicBezTo>
                <a:cubicBezTo>
                  <a:pt x="20097" y="121170"/>
                  <a:pt x="48073" y="122289"/>
                  <a:pt x="69157" y="115261"/>
                </a:cubicBezTo>
                <a:cubicBezTo>
                  <a:pt x="82242" y="110899"/>
                  <a:pt x="94614" y="104607"/>
                  <a:pt x="107577" y="99893"/>
                </a:cubicBezTo>
                <a:cubicBezTo>
                  <a:pt x="122801" y="94357"/>
                  <a:pt x="137896" y="88167"/>
                  <a:pt x="153681" y="84524"/>
                </a:cubicBezTo>
                <a:cubicBezTo>
                  <a:pt x="185284" y="77231"/>
                  <a:pt x="208930" y="80134"/>
                  <a:pt x="238205" y="69156"/>
                </a:cubicBezTo>
                <a:cubicBezTo>
                  <a:pt x="248930" y="65134"/>
                  <a:pt x="258074" y="57410"/>
                  <a:pt x="268941" y="53788"/>
                </a:cubicBezTo>
                <a:cubicBezTo>
                  <a:pt x="281331" y="49658"/>
                  <a:pt x="294762" y="49540"/>
                  <a:pt x="307362" y="46104"/>
                </a:cubicBezTo>
                <a:cubicBezTo>
                  <a:pt x="322991" y="41842"/>
                  <a:pt x="337750" y="34665"/>
                  <a:pt x="353466" y="30736"/>
                </a:cubicBezTo>
                <a:cubicBezTo>
                  <a:pt x="438278" y="9533"/>
                  <a:pt x="418108" y="39764"/>
                  <a:pt x="437990" y="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4B7918C-410D-4690-9269-64292176264B}"/>
              </a:ext>
            </a:extLst>
          </p:cNvPr>
          <p:cNvSpPr/>
          <p:nvPr/>
        </p:nvSpPr>
        <p:spPr>
          <a:xfrm>
            <a:off x="5215497" y="1867762"/>
            <a:ext cx="3685736" cy="41925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C4B194-34DD-496F-9AEB-825F179B99CA}"/>
              </a:ext>
            </a:extLst>
          </p:cNvPr>
          <p:cNvSpPr/>
          <p:nvPr/>
        </p:nvSpPr>
        <p:spPr>
          <a:xfrm>
            <a:off x="6138104" y="3879382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A513767-224C-4889-BDFE-8362D0E3A4BB}"/>
              </a:ext>
            </a:extLst>
          </p:cNvPr>
          <p:cNvSpPr/>
          <p:nvPr/>
        </p:nvSpPr>
        <p:spPr>
          <a:xfrm>
            <a:off x="6925896" y="2963214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15F5D7F-C615-4986-97C2-E78C35392723}"/>
              </a:ext>
            </a:extLst>
          </p:cNvPr>
          <p:cNvSpPr/>
          <p:nvPr/>
        </p:nvSpPr>
        <p:spPr>
          <a:xfrm>
            <a:off x="6336235" y="5144988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886BC7B-7E44-4FCC-A7AA-C235B46DAEA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904797" y="2414618"/>
            <a:ext cx="112539" cy="548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2448176-F2B2-4F6D-9A95-3D5B5D500B2D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153346" y="3107689"/>
            <a:ext cx="799332" cy="213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6CAB068-FEF8-450C-A140-B33C130A39BE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6958722" y="3132477"/>
            <a:ext cx="58614" cy="1322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29E913D-9AB4-4B81-BF5F-268ADA34FAAE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7108776" y="2918630"/>
            <a:ext cx="514461" cy="129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70F4F06-5DAD-4EBF-B7E3-1C61ED1F1941}"/>
              </a:ext>
            </a:extLst>
          </p:cNvPr>
          <p:cNvCxnSpPr>
            <a:cxnSpLocks/>
          </p:cNvCxnSpPr>
          <p:nvPr/>
        </p:nvCxnSpPr>
        <p:spPr>
          <a:xfrm flipH="1">
            <a:off x="7023380" y="3854594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9570E23-D4E6-4FEF-A44A-A6D90E6A5727}"/>
              </a:ext>
            </a:extLst>
          </p:cNvPr>
          <p:cNvCxnSpPr>
            <a:cxnSpLocks/>
          </p:cNvCxnSpPr>
          <p:nvPr/>
        </p:nvCxnSpPr>
        <p:spPr>
          <a:xfrm flipH="1">
            <a:off x="7618734" y="3879382"/>
            <a:ext cx="25204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3609779-896D-411A-8F37-354511EAB383}"/>
              </a:ext>
            </a:extLst>
          </p:cNvPr>
          <p:cNvCxnSpPr>
            <a:stCxn id="19" idx="0"/>
            <a:endCxn id="12" idx="4"/>
          </p:cNvCxnSpPr>
          <p:nvPr/>
        </p:nvCxnSpPr>
        <p:spPr>
          <a:xfrm flipH="1" flipV="1">
            <a:off x="6229544" y="4048644"/>
            <a:ext cx="19813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170B732-EE3E-430A-A93A-770571649665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6294202" y="4023856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43943EE-12EF-41BA-9065-DBF12317606E}"/>
              </a:ext>
            </a:extLst>
          </p:cNvPr>
          <p:cNvCxnSpPr>
            <a:stCxn id="12" idx="7"/>
            <a:endCxn id="13" idx="3"/>
          </p:cNvCxnSpPr>
          <p:nvPr/>
        </p:nvCxnSpPr>
        <p:spPr>
          <a:xfrm flipV="1">
            <a:off x="6294202" y="3107689"/>
            <a:ext cx="658476" cy="796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546086" y="1728069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506B8FD2-8BC2-4B4C-9D90-FF1EC32C8062}"/>
              </a:ext>
            </a:extLst>
          </p:cNvPr>
          <p:cNvSpPr/>
          <p:nvPr/>
        </p:nvSpPr>
        <p:spPr>
          <a:xfrm>
            <a:off x="6802624" y="229493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344DAFD-D5D5-4874-AB8B-00236FB2EF54}"/>
              </a:ext>
            </a:extLst>
          </p:cNvPr>
          <p:cNvSpPr/>
          <p:nvPr/>
        </p:nvSpPr>
        <p:spPr>
          <a:xfrm>
            <a:off x="7527294" y="2839370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4F3D5FA-99A7-4839-B57E-C0F89E2617DA}"/>
              </a:ext>
            </a:extLst>
          </p:cNvPr>
          <p:cNvSpPr/>
          <p:nvPr/>
        </p:nvSpPr>
        <p:spPr>
          <a:xfrm>
            <a:off x="7763825" y="375756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FFB3BE2-93EC-4F8E-A0EA-D07721B51382}"/>
              </a:ext>
            </a:extLst>
          </p:cNvPr>
          <p:cNvSpPr/>
          <p:nvPr/>
        </p:nvSpPr>
        <p:spPr>
          <a:xfrm>
            <a:off x="6882792" y="4420653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CBFFFF0-FBF1-439D-B787-CA1B25775D93}"/>
              </a:ext>
            </a:extLst>
          </p:cNvPr>
          <p:cNvSpPr/>
          <p:nvPr/>
        </p:nvSpPr>
        <p:spPr>
          <a:xfrm>
            <a:off x="7506886" y="4950046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2469AB2-9597-4E4A-9F3B-D51F3F87C740}"/>
              </a:ext>
            </a:extLst>
          </p:cNvPr>
          <p:cNvSpPr/>
          <p:nvPr/>
        </p:nvSpPr>
        <p:spPr>
          <a:xfrm>
            <a:off x="6003948" y="323638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F0539AD-CDF5-4AF6-B9D7-34F0B6442D4A}"/>
              </a:ext>
            </a:extLst>
          </p:cNvPr>
          <p:cNvSpPr txBox="1"/>
          <p:nvPr/>
        </p:nvSpPr>
        <p:spPr>
          <a:xfrm>
            <a:off x="6812189" y="4503459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9C3723B-B0FE-46FF-8869-F01C263C4A5C}"/>
              </a:ext>
            </a:extLst>
          </p:cNvPr>
          <p:cNvSpPr txBox="1"/>
          <p:nvPr/>
        </p:nvSpPr>
        <p:spPr>
          <a:xfrm>
            <a:off x="7453324" y="2416180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4DEEE0-788A-474F-9B3F-C2DED82539C7}"/>
              </a:ext>
            </a:extLst>
          </p:cNvPr>
          <p:cNvSpPr txBox="1"/>
          <p:nvPr/>
        </p:nvSpPr>
        <p:spPr>
          <a:xfrm>
            <a:off x="7384086" y="5024982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52" name="Flowchart: Terminator 51">
            <a:extLst>
              <a:ext uri="{FF2B5EF4-FFF2-40B4-BE49-F238E27FC236}">
                <a16:creationId xmlns:a16="http://schemas.microsoft.com/office/drawing/2014/main" xmlns="" id="{5EFE77F1-CE93-457A-AB74-272671D4AB6A}"/>
              </a:ext>
            </a:extLst>
          </p:cNvPr>
          <p:cNvSpPr/>
          <p:nvPr/>
        </p:nvSpPr>
        <p:spPr>
          <a:xfrm>
            <a:off x="332873" y="1867762"/>
            <a:ext cx="3604628" cy="1457572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Vertex </a:t>
            </a:r>
            <a:r>
              <a:rPr lang="en-US" sz="2200" dirty="0">
                <a:solidFill>
                  <a:srgbClr val="0070C0"/>
                </a:solidFill>
              </a:rPr>
              <a:t>v</a:t>
            </a:r>
            <a:r>
              <a:rPr lang="en-US" sz="2200" dirty="0">
                <a:solidFill>
                  <a:schemeClr val="tx1"/>
                </a:solidFill>
              </a:rPr>
              <a:t> computes </a:t>
            </a:r>
            <a:r>
              <a:rPr lang="en-US" sz="2200" dirty="0">
                <a:solidFill>
                  <a:srgbClr val="FF0000"/>
                </a:solidFill>
              </a:rPr>
              <a:t>proportionally</a:t>
            </a:r>
            <a:r>
              <a:rPr lang="en-US" sz="2200" dirty="0">
                <a:solidFill>
                  <a:schemeClr val="tx1"/>
                </a:solidFill>
              </a:rPr>
              <a:t> to </a:t>
            </a:r>
            <a:r>
              <a:rPr lang="el-GR" sz="2200" dirty="0">
                <a:solidFill>
                  <a:schemeClr val="tx1"/>
                </a:solidFill>
              </a:rPr>
              <a:t>π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>
                <a:solidFill>
                  <a:srgbClr val="0070C0"/>
                </a:solidFill>
              </a:rPr>
              <a:t>v</a:t>
            </a:r>
            <a:r>
              <a:rPr lang="en-US" sz="2200" dirty="0">
                <a:solidFill>
                  <a:schemeClr val="tx1"/>
                </a:solidFill>
              </a:rPr>
              <a:t>) , say d(</a:t>
            </a:r>
            <a:r>
              <a:rPr lang="en-US" sz="2200" dirty="0">
                <a:solidFill>
                  <a:srgbClr val="0070C0"/>
                </a:solidFill>
              </a:rPr>
              <a:t>v</a:t>
            </a:r>
            <a:r>
              <a:rPr lang="en-US" sz="2200" dirty="0">
                <a:solidFill>
                  <a:schemeClr val="tx1"/>
                </a:solidFill>
              </a:rPr>
              <a:t>), many random walks.</a:t>
            </a:r>
          </a:p>
        </p:txBody>
      </p:sp>
    </p:spTree>
    <p:extLst>
      <p:ext uri="{BB962C8B-B14F-4D97-AF65-F5344CB8AC3E}">
        <p14:creationId xmlns:p14="http://schemas.microsoft.com/office/powerpoint/2010/main" val="6003292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B2D2070E-3A30-4D8B-BB8E-A962FAE39576}"/>
              </a:ext>
            </a:extLst>
          </p:cNvPr>
          <p:cNvSpPr/>
          <p:nvPr/>
        </p:nvSpPr>
        <p:spPr>
          <a:xfrm>
            <a:off x="6493454" y="2749504"/>
            <a:ext cx="1091132" cy="576302"/>
          </a:xfrm>
          <a:custGeom>
            <a:avLst/>
            <a:gdLst>
              <a:gd name="connsiteX0" fmla="*/ 1091132 w 1091132"/>
              <a:gd name="connsiteY0" fmla="*/ 169048 h 576302"/>
              <a:gd name="connsiteX1" fmla="*/ 1037344 w 1091132"/>
              <a:gd name="connsiteY1" fmla="*/ 99892 h 576302"/>
              <a:gd name="connsiteX2" fmla="*/ 975872 w 1091132"/>
              <a:gd name="connsiteY2" fmla="*/ 53788 h 576302"/>
              <a:gd name="connsiteX3" fmla="*/ 899031 w 1091132"/>
              <a:gd name="connsiteY3" fmla="*/ 76840 h 576302"/>
              <a:gd name="connsiteX4" fmla="*/ 776087 w 1091132"/>
              <a:gd name="connsiteY4" fmla="*/ 99892 h 576302"/>
              <a:gd name="connsiteX5" fmla="*/ 530198 w 1091132"/>
              <a:gd name="connsiteY5" fmla="*/ 23052 h 576302"/>
              <a:gd name="connsiteX6" fmla="*/ 499462 w 1091132"/>
              <a:gd name="connsiteY6" fmla="*/ 7684 h 576302"/>
              <a:gd name="connsiteX7" fmla="*/ 476410 w 1091132"/>
              <a:gd name="connsiteY7" fmla="*/ 0 h 576302"/>
              <a:gd name="connsiteX8" fmla="*/ 414937 w 1091132"/>
              <a:gd name="connsiteY8" fmla="*/ 53788 h 576302"/>
              <a:gd name="connsiteX9" fmla="*/ 384201 w 1091132"/>
              <a:gd name="connsiteY9" fmla="*/ 61472 h 576302"/>
              <a:gd name="connsiteX10" fmla="*/ 353465 w 1091132"/>
              <a:gd name="connsiteY10" fmla="*/ 76840 h 576302"/>
              <a:gd name="connsiteX11" fmla="*/ 276625 w 1091132"/>
              <a:gd name="connsiteY11" fmla="*/ 84524 h 576302"/>
              <a:gd name="connsiteX12" fmla="*/ 238205 w 1091132"/>
              <a:gd name="connsiteY12" fmla="*/ 92208 h 576302"/>
              <a:gd name="connsiteX13" fmla="*/ 99892 w 1091132"/>
              <a:gd name="connsiteY13" fmla="*/ 215153 h 576302"/>
              <a:gd name="connsiteX14" fmla="*/ 76840 w 1091132"/>
              <a:gd name="connsiteY14" fmla="*/ 238205 h 576302"/>
              <a:gd name="connsiteX15" fmla="*/ 46104 w 1091132"/>
              <a:gd name="connsiteY15" fmla="*/ 291993 h 576302"/>
              <a:gd name="connsiteX16" fmla="*/ 46104 w 1091132"/>
              <a:gd name="connsiteY16" fmla="*/ 414937 h 576302"/>
              <a:gd name="connsiteX17" fmla="*/ 76840 w 1091132"/>
              <a:gd name="connsiteY17" fmla="*/ 430306 h 576302"/>
              <a:gd name="connsiteX18" fmla="*/ 69156 w 1091132"/>
              <a:gd name="connsiteY18" fmla="*/ 453358 h 576302"/>
              <a:gd name="connsiteX19" fmla="*/ 46104 w 1091132"/>
              <a:gd name="connsiteY19" fmla="*/ 484094 h 576302"/>
              <a:gd name="connsiteX20" fmla="*/ 30736 w 1091132"/>
              <a:gd name="connsiteY20" fmla="*/ 507146 h 576302"/>
              <a:gd name="connsiteX21" fmla="*/ 15368 w 1091132"/>
              <a:gd name="connsiteY21" fmla="*/ 537882 h 576302"/>
              <a:gd name="connsiteX22" fmla="*/ 0 w 1091132"/>
              <a:gd name="connsiteY22" fmla="*/ 576302 h 57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91132" h="576302">
                <a:moveTo>
                  <a:pt x="1091132" y="169048"/>
                </a:moveTo>
                <a:cubicBezTo>
                  <a:pt x="1073203" y="145996"/>
                  <a:pt x="1060148" y="118135"/>
                  <a:pt x="1037344" y="99892"/>
                </a:cubicBezTo>
                <a:cubicBezTo>
                  <a:pt x="991713" y="63387"/>
                  <a:pt x="1012570" y="78253"/>
                  <a:pt x="975872" y="53788"/>
                </a:cubicBezTo>
                <a:cubicBezTo>
                  <a:pt x="828208" y="83321"/>
                  <a:pt x="1050670" y="36403"/>
                  <a:pt x="899031" y="76840"/>
                </a:cubicBezTo>
                <a:cubicBezTo>
                  <a:pt x="868324" y="85028"/>
                  <a:pt x="811327" y="94019"/>
                  <a:pt x="776087" y="99892"/>
                </a:cubicBezTo>
                <a:cubicBezTo>
                  <a:pt x="694124" y="74279"/>
                  <a:pt x="611663" y="50207"/>
                  <a:pt x="530198" y="23052"/>
                </a:cubicBezTo>
                <a:cubicBezTo>
                  <a:pt x="519331" y="19430"/>
                  <a:pt x="509990" y="12196"/>
                  <a:pt x="499462" y="7684"/>
                </a:cubicBezTo>
                <a:cubicBezTo>
                  <a:pt x="492017" y="4493"/>
                  <a:pt x="484094" y="2561"/>
                  <a:pt x="476410" y="0"/>
                </a:cubicBezTo>
                <a:cubicBezTo>
                  <a:pt x="378076" y="49165"/>
                  <a:pt x="528608" y="-31465"/>
                  <a:pt x="414937" y="53788"/>
                </a:cubicBezTo>
                <a:cubicBezTo>
                  <a:pt x="406488" y="60124"/>
                  <a:pt x="394089" y="57764"/>
                  <a:pt x="384201" y="61472"/>
                </a:cubicBezTo>
                <a:cubicBezTo>
                  <a:pt x="373476" y="65494"/>
                  <a:pt x="364665" y="74440"/>
                  <a:pt x="353465" y="76840"/>
                </a:cubicBezTo>
                <a:cubicBezTo>
                  <a:pt x="328295" y="82234"/>
                  <a:pt x="302140" y="81122"/>
                  <a:pt x="276625" y="84524"/>
                </a:cubicBezTo>
                <a:cubicBezTo>
                  <a:pt x="263679" y="86250"/>
                  <a:pt x="251012" y="89647"/>
                  <a:pt x="238205" y="92208"/>
                </a:cubicBezTo>
                <a:cubicBezTo>
                  <a:pt x="155932" y="147055"/>
                  <a:pt x="205161" y="109883"/>
                  <a:pt x="99892" y="215153"/>
                </a:cubicBezTo>
                <a:cubicBezTo>
                  <a:pt x="92208" y="222837"/>
                  <a:pt x="82868" y="229163"/>
                  <a:pt x="76840" y="238205"/>
                </a:cubicBezTo>
                <a:cubicBezTo>
                  <a:pt x="55118" y="270788"/>
                  <a:pt x="65602" y="252997"/>
                  <a:pt x="46104" y="291993"/>
                </a:cubicBezTo>
                <a:cubicBezTo>
                  <a:pt x="39245" y="333147"/>
                  <a:pt x="28515" y="372723"/>
                  <a:pt x="46104" y="414937"/>
                </a:cubicBezTo>
                <a:cubicBezTo>
                  <a:pt x="50510" y="425511"/>
                  <a:pt x="66595" y="425183"/>
                  <a:pt x="76840" y="430306"/>
                </a:cubicBezTo>
                <a:cubicBezTo>
                  <a:pt x="74279" y="437990"/>
                  <a:pt x="73175" y="446326"/>
                  <a:pt x="69156" y="453358"/>
                </a:cubicBezTo>
                <a:cubicBezTo>
                  <a:pt x="62802" y="464477"/>
                  <a:pt x="53548" y="473673"/>
                  <a:pt x="46104" y="484094"/>
                </a:cubicBezTo>
                <a:cubicBezTo>
                  <a:pt x="40736" y="491609"/>
                  <a:pt x="35318" y="499128"/>
                  <a:pt x="30736" y="507146"/>
                </a:cubicBezTo>
                <a:cubicBezTo>
                  <a:pt x="25053" y="517091"/>
                  <a:pt x="19880" y="527354"/>
                  <a:pt x="15368" y="537882"/>
                </a:cubicBezTo>
                <a:cubicBezTo>
                  <a:pt x="-13117" y="604348"/>
                  <a:pt x="24734" y="526833"/>
                  <a:pt x="0" y="576302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426B7D45-A786-4CDC-A56F-EC34B9568362}"/>
              </a:ext>
            </a:extLst>
          </p:cNvPr>
          <p:cNvSpPr/>
          <p:nvPr/>
        </p:nvSpPr>
        <p:spPr>
          <a:xfrm>
            <a:off x="6416569" y="3832952"/>
            <a:ext cx="522558" cy="668718"/>
          </a:xfrm>
          <a:custGeom>
            <a:avLst/>
            <a:gdLst>
              <a:gd name="connsiteX0" fmla="*/ 522558 w 522558"/>
              <a:gd name="connsiteY0" fmla="*/ 660827 h 668718"/>
              <a:gd name="connsiteX1" fmla="*/ 476454 w 522558"/>
              <a:gd name="connsiteY1" fmla="*/ 668511 h 668718"/>
              <a:gd name="connsiteX2" fmla="*/ 276669 w 522558"/>
              <a:gd name="connsiteY2" fmla="*/ 637775 h 668718"/>
              <a:gd name="connsiteX3" fmla="*/ 238249 w 522558"/>
              <a:gd name="connsiteY3" fmla="*/ 630091 h 668718"/>
              <a:gd name="connsiteX4" fmla="*/ 176777 w 522558"/>
              <a:gd name="connsiteY4" fmla="*/ 614723 h 668718"/>
              <a:gd name="connsiteX5" fmla="*/ 146041 w 522558"/>
              <a:gd name="connsiteY5" fmla="*/ 591671 h 668718"/>
              <a:gd name="connsiteX6" fmla="*/ 99937 w 522558"/>
              <a:gd name="connsiteY6" fmla="*/ 560935 h 668718"/>
              <a:gd name="connsiteX7" fmla="*/ 92253 w 522558"/>
              <a:gd name="connsiteY7" fmla="*/ 530199 h 668718"/>
              <a:gd name="connsiteX8" fmla="*/ 99937 w 522558"/>
              <a:gd name="connsiteY8" fmla="*/ 507147 h 668718"/>
              <a:gd name="connsiteX9" fmla="*/ 153725 w 522558"/>
              <a:gd name="connsiteY9" fmla="*/ 437990 h 668718"/>
              <a:gd name="connsiteX10" fmla="*/ 176777 w 522558"/>
              <a:gd name="connsiteY10" fmla="*/ 391886 h 668718"/>
              <a:gd name="connsiteX11" fmla="*/ 192145 w 522558"/>
              <a:gd name="connsiteY11" fmla="*/ 338098 h 668718"/>
              <a:gd name="connsiteX12" fmla="*/ 207513 w 522558"/>
              <a:gd name="connsiteY12" fmla="*/ 307362 h 668718"/>
              <a:gd name="connsiteX13" fmla="*/ 184461 w 522558"/>
              <a:gd name="connsiteY13" fmla="*/ 192101 h 668718"/>
              <a:gd name="connsiteX14" fmla="*/ 176777 w 522558"/>
              <a:gd name="connsiteY14" fmla="*/ 161365 h 668718"/>
              <a:gd name="connsiteX15" fmla="*/ 138357 w 522558"/>
              <a:gd name="connsiteY15" fmla="*/ 115261 h 668718"/>
              <a:gd name="connsiteX16" fmla="*/ 115305 w 522558"/>
              <a:gd name="connsiteY16" fmla="*/ 99893 h 668718"/>
              <a:gd name="connsiteX17" fmla="*/ 84569 w 522558"/>
              <a:gd name="connsiteY17" fmla="*/ 76841 h 668718"/>
              <a:gd name="connsiteX18" fmla="*/ 69200 w 522558"/>
              <a:gd name="connsiteY18" fmla="*/ 61473 h 668718"/>
              <a:gd name="connsiteX19" fmla="*/ 46148 w 522558"/>
              <a:gd name="connsiteY19" fmla="*/ 46105 h 668718"/>
              <a:gd name="connsiteX20" fmla="*/ 23096 w 522558"/>
              <a:gd name="connsiteY20" fmla="*/ 23052 h 668718"/>
              <a:gd name="connsiteX21" fmla="*/ 44 w 522558"/>
              <a:gd name="connsiteY21" fmla="*/ 0 h 66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2558" h="668718">
                <a:moveTo>
                  <a:pt x="522558" y="660827"/>
                </a:moveTo>
                <a:cubicBezTo>
                  <a:pt x="507190" y="663388"/>
                  <a:pt x="491966" y="669965"/>
                  <a:pt x="476454" y="668511"/>
                </a:cubicBezTo>
                <a:cubicBezTo>
                  <a:pt x="409370" y="662222"/>
                  <a:pt x="343188" y="648504"/>
                  <a:pt x="276669" y="637775"/>
                </a:cubicBezTo>
                <a:cubicBezTo>
                  <a:pt x="263775" y="635695"/>
                  <a:pt x="250919" y="633259"/>
                  <a:pt x="238249" y="630091"/>
                </a:cubicBezTo>
                <a:cubicBezTo>
                  <a:pt x="143737" y="606463"/>
                  <a:pt x="318387" y="643045"/>
                  <a:pt x="176777" y="614723"/>
                </a:cubicBezTo>
                <a:cubicBezTo>
                  <a:pt x="166532" y="607039"/>
                  <a:pt x="156533" y="599015"/>
                  <a:pt x="146041" y="591671"/>
                </a:cubicBezTo>
                <a:cubicBezTo>
                  <a:pt x="130910" y="581079"/>
                  <a:pt x="112100" y="574835"/>
                  <a:pt x="99937" y="560935"/>
                </a:cubicBezTo>
                <a:cubicBezTo>
                  <a:pt x="92983" y="552987"/>
                  <a:pt x="94814" y="540444"/>
                  <a:pt x="92253" y="530199"/>
                </a:cubicBezTo>
                <a:cubicBezTo>
                  <a:pt x="94814" y="522515"/>
                  <a:pt x="96004" y="514227"/>
                  <a:pt x="99937" y="507147"/>
                </a:cubicBezTo>
                <a:cubicBezTo>
                  <a:pt x="122915" y="465786"/>
                  <a:pt x="125723" y="465992"/>
                  <a:pt x="153725" y="437990"/>
                </a:cubicBezTo>
                <a:cubicBezTo>
                  <a:pt x="173039" y="380048"/>
                  <a:pt x="146986" y="451469"/>
                  <a:pt x="176777" y="391886"/>
                </a:cubicBezTo>
                <a:cubicBezTo>
                  <a:pt x="186065" y="373309"/>
                  <a:pt x="184759" y="357794"/>
                  <a:pt x="192145" y="338098"/>
                </a:cubicBezTo>
                <a:cubicBezTo>
                  <a:pt x="196167" y="327373"/>
                  <a:pt x="202390" y="317607"/>
                  <a:pt x="207513" y="307362"/>
                </a:cubicBezTo>
                <a:cubicBezTo>
                  <a:pt x="195134" y="183567"/>
                  <a:pt x="211170" y="272227"/>
                  <a:pt x="184461" y="192101"/>
                </a:cubicBezTo>
                <a:cubicBezTo>
                  <a:pt x="181121" y="182082"/>
                  <a:pt x="180937" y="171072"/>
                  <a:pt x="176777" y="161365"/>
                </a:cubicBezTo>
                <a:cubicBezTo>
                  <a:pt x="170061" y="145695"/>
                  <a:pt x="150665" y="125518"/>
                  <a:pt x="138357" y="115261"/>
                </a:cubicBezTo>
                <a:cubicBezTo>
                  <a:pt x="131262" y="109349"/>
                  <a:pt x="122820" y="105261"/>
                  <a:pt x="115305" y="99893"/>
                </a:cubicBezTo>
                <a:cubicBezTo>
                  <a:pt x="104884" y="92449"/>
                  <a:pt x="94407" y="85040"/>
                  <a:pt x="84569" y="76841"/>
                </a:cubicBezTo>
                <a:cubicBezTo>
                  <a:pt x="79003" y="72203"/>
                  <a:pt x="74857" y="65999"/>
                  <a:pt x="69200" y="61473"/>
                </a:cubicBezTo>
                <a:cubicBezTo>
                  <a:pt x="61989" y="55704"/>
                  <a:pt x="53242" y="52017"/>
                  <a:pt x="46148" y="46105"/>
                </a:cubicBezTo>
                <a:cubicBezTo>
                  <a:pt x="37800" y="39148"/>
                  <a:pt x="31444" y="30009"/>
                  <a:pt x="23096" y="23052"/>
                </a:cubicBezTo>
                <a:cubicBezTo>
                  <a:pt x="-2087" y="2065"/>
                  <a:pt x="44" y="18083"/>
                  <a:pt x="44" y="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4F1292D5-FCF4-4DB4-84EF-93B92236DB77}"/>
              </a:ext>
            </a:extLst>
          </p:cNvPr>
          <p:cNvSpPr/>
          <p:nvPr/>
        </p:nvSpPr>
        <p:spPr>
          <a:xfrm>
            <a:off x="6693238" y="3594747"/>
            <a:ext cx="414950" cy="899032"/>
          </a:xfrm>
          <a:custGeom>
            <a:avLst/>
            <a:gdLst>
              <a:gd name="connsiteX0" fmla="*/ 253573 w 414950"/>
              <a:gd name="connsiteY0" fmla="*/ 899032 h 899032"/>
              <a:gd name="connsiteX1" fmla="*/ 161365 w 414950"/>
              <a:gd name="connsiteY1" fmla="*/ 814508 h 899032"/>
              <a:gd name="connsiteX2" fmla="*/ 145997 w 414950"/>
              <a:gd name="connsiteY2" fmla="*/ 791456 h 899032"/>
              <a:gd name="connsiteX3" fmla="*/ 161365 w 414950"/>
              <a:gd name="connsiteY3" fmla="*/ 676195 h 899032"/>
              <a:gd name="connsiteX4" fmla="*/ 176733 w 414950"/>
              <a:gd name="connsiteY4" fmla="*/ 645459 h 899032"/>
              <a:gd name="connsiteX5" fmla="*/ 199785 w 414950"/>
              <a:gd name="connsiteY5" fmla="*/ 614723 h 899032"/>
              <a:gd name="connsiteX6" fmla="*/ 215153 w 414950"/>
              <a:gd name="connsiteY6" fmla="*/ 591671 h 899032"/>
              <a:gd name="connsiteX7" fmla="*/ 184417 w 414950"/>
              <a:gd name="connsiteY7" fmla="*/ 491778 h 899032"/>
              <a:gd name="connsiteX8" fmla="*/ 76841 w 414950"/>
              <a:gd name="connsiteY8" fmla="*/ 384202 h 899032"/>
              <a:gd name="connsiteX9" fmla="*/ 0 w 414950"/>
              <a:gd name="connsiteY9" fmla="*/ 284310 h 899032"/>
              <a:gd name="connsiteX10" fmla="*/ 7684 w 414950"/>
              <a:gd name="connsiteY10" fmla="*/ 192101 h 899032"/>
              <a:gd name="connsiteX11" fmla="*/ 23052 w 414950"/>
              <a:gd name="connsiteY11" fmla="*/ 169049 h 899032"/>
              <a:gd name="connsiteX12" fmla="*/ 76841 w 414950"/>
              <a:gd name="connsiteY12" fmla="*/ 130629 h 899032"/>
              <a:gd name="connsiteX13" fmla="*/ 99893 w 414950"/>
              <a:gd name="connsiteY13" fmla="*/ 115261 h 899032"/>
              <a:gd name="connsiteX14" fmla="*/ 153681 w 414950"/>
              <a:gd name="connsiteY14" fmla="*/ 99893 h 899032"/>
              <a:gd name="connsiteX15" fmla="*/ 192101 w 414950"/>
              <a:gd name="connsiteY15" fmla="*/ 84525 h 899032"/>
              <a:gd name="connsiteX16" fmla="*/ 215153 w 414950"/>
              <a:gd name="connsiteY16" fmla="*/ 76841 h 899032"/>
              <a:gd name="connsiteX17" fmla="*/ 268942 w 414950"/>
              <a:gd name="connsiteY17" fmla="*/ 53789 h 899032"/>
              <a:gd name="connsiteX18" fmla="*/ 291994 w 414950"/>
              <a:gd name="connsiteY18" fmla="*/ 38421 h 899032"/>
              <a:gd name="connsiteX19" fmla="*/ 353466 w 414950"/>
              <a:gd name="connsiteY19" fmla="*/ 23052 h 899032"/>
              <a:gd name="connsiteX20" fmla="*/ 414938 w 414950"/>
              <a:gd name="connsiteY20" fmla="*/ 0 h 8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4950" h="899032">
                <a:moveTo>
                  <a:pt x="253573" y="899032"/>
                </a:moveTo>
                <a:cubicBezTo>
                  <a:pt x="111118" y="808379"/>
                  <a:pt x="192650" y="887507"/>
                  <a:pt x="161365" y="814508"/>
                </a:cubicBezTo>
                <a:cubicBezTo>
                  <a:pt x="157727" y="806020"/>
                  <a:pt x="151120" y="799140"/>
                  <a:pt x="145997" y="791456"/>
                </a:cubicBezTo>
                <a:cubicBezTo>
                  <a:pt x="151120" y="753036"/>
                  <a:pt x="153380" y="714124"/>
                  <a:pt x="161365" y="676195"/>
                </a:cubicBezTo>
                <a:cubicBezTo>
                  <a:pt x="163725" y="664986"/>
                  <a:pt x="170662" y="655173"/>
                  <a:pt x="176733" y="645459"/>
                </a:cubicBezTo>
                <a:cubicBezTo>
                  <a:pt x="183521" y="634599"/>
                  <a:pt x="192341" y="625144"/>
                  <a:pt x="199785" y="614723"/>
                </a:cubicBezTo>
                <a:cubicBezTo>
                  <a:pt x="205153" y="607208"/>
                  <a:pt x="210030" y="599355"/>
                  <a:pt x="215153" y="591671"/>
                </a:cubicBezTo>
                <a:cubicBezTo>
                  <a:pt x="204908" y="558373"/>
                  <a:pt x="201971" y="521871"/>
                  <a:pt x="184417" y="491778"/>
                </a:cubicBezTo>
                <a:cubicBezTo>
                  <a:pt x="86038" y="323128"/>
                  <a:pt x="142385" y="455208"/>
                  <a:pt x="76841" y="384202"/>
                </a:cubicBezTo>
                <a:cubicBezTo>
                  <a:pt x="36494" y="340493"/>
                  <a:pt x="25991" y="323296"/>
                  <a:pt x="0" y="284310"/>
                </a:cubicBezTo>
                <a:cubicBezTo>
                  <a:pt x="2561" y="253574"/>
                  <a:pt x="1635" y="222345"/>
                  <a:pt x="7684" y="192101"/>
                </a:cubicBezTo>
                <a:cubicBezTo>
                  <a:pt x="9495" y="183045"/>
                  <a:pt x="17140" y="176143"/>
                  <a:pt x="23052" y="169049"/>
                </a:cubicBezTo>
                <a:cubicBezTo>
                  <a:pt x="48653" y="138328"/>
                  <a:pt x="42237" y="150403"/>
                  <a:pt x="76841" y="130629"/>
                </a:cubicBezTo>
                <a:cubicBezTo>
                  <a:pt x="84859" y="126047"/>
                  <a:pt x="91633" y="119391"/>
                  <a:pt x="99893" y="115261"/>
                </a:cubicBezTo>
                <a:cubicBezTo>
                  <a:pt x="114693" y="107861"/>
                  <a:pt x="138909" y="104817"/>
                  <a:pt x="153681" y="99893"/>
                </a:cubicBezTo>
                <a:cubicBezTo>
                  <a:pt x="166766" y="95531"/>
                  <a:pt x="179186" y="89368"/>
                  <a:pt x="192101" y="84525"/>
                </a:cubicBezTo>
                <a:cubicBezTo>
                  <a:pt x="199685" y="81681"/>
                  <a:pt x="207908" y="80463"/>
                  <a:pt x="215153" y="76841"/>
                </a:cubicBezTo>
                <a:cubicBezTo>
                  <a:pt x="268218" y="50309"/>
                  <a:pt x="204973" y="69781"/>
                  <a:pt x="268942" y="53789"/>
                </a:cubicBezTo>
                <a:cubicBezTo>
                  <a:pt x="276626" y="48666"/>
                  <a:pt x="283734" y="42551"/>
                  <a:pt x="291994" y="38421"/>
                </a:cubicBezTo>
                <a:cubicBezTo>
                  <a:pt x="308786" y="30025"/>
                  <a:pt x="337175" y="26811"/>
                  <a:pt x="353466" y="23052"/>
                </a:cubicBezTo>
                <a:cubicBezTo>
                  <a:pt x="417423" y="8293"/>
                  <a:pt x="414938" y="28656"/>
                  <a:pt x="414938" y="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C6C3BF9B-93F0-4FCB-B14F-2C19502F1865}"/>
              </a:ext>
            </a:extLst>
          </p:cNvPr>
          <p:cNvSpPr/>
          <p:nvPr/>
        </p:nvSpPr>
        <p:spPr>
          <a:xfrm>
            <a:off x="7015968" y="4085425"/>
            <a:ext cx="1006608" cy="469827"/>
          </a:xfrm>
          <a:custGeom>
            <a:avLst/>
            <a:gdLst>
              <a:gd name="connsiteX0" fmla="*/ 0 w 1006608"/>
              <a:gd name="connsiteY0" fmla="*/ 439090 h 469827"/>
              <a:gd name="connsiteX1" fmla="*/ 38420 w 1006608"/>
              <a:gd name="connsiteY1" fmla="*/ 462143 h 469827"/>
              <a:gd name="connsiteX2" fmla="*/ 69156 w 1006608"/>
              <a:gd name="connsiteY2" fmla="*/ 469827 h 469827"/>
              <a:gd name="connsiteX3" fmla="*/ 353465 w 1006608"/>
              <a:gd name="connsiteY3" fmla="*/ 462143 h 469827"/>
              <a:gd name="connsiteX4" fmla="*/ 345781 w 1006608"/>
              <a:gd name="connsiteY4" fmla="*/ 308462 h 469827"/>
              <a:gd name="connsiteX5" fmla="*/ 338097 w 1006608"/>
              <a:gd name="connsiteY5" fmla="*/ 285410 h 469827"/>
              <a:gd name="connsiteX6" fmla="*/ 315045 w 1006608"/>
              <a:gd name="connsiteY6" fmla="*/ 254674 h 469827"/>
              <a:gd name="connsiteX7" fmla="*/ 284309 w 1006608"/>
              <a:gd name="connsiteY7" fmla="*/ 185517 h 469827"/>
              <a:gd name="connsiteX8" fmla="*/ 276625 w 1006608"/>
              <a:gd name="connsiteY8" fmla="*/ 139413 h 469827"/>
              <a:gd name="connsiteX9" fmla="*/ 261257 w 1006608"/>
              <a:gd name="connsiteY9" fmla="*/ 93309 h 469827"/>
              <a:gd name="connsiteX10" fmla="*/ 284309 w 1006608"/>
              <a:gd name="connsiteY10" fmla="*/ 24153 h 469827"/>
              <a:gd name="connsiteX11" fmla="*/ 330413 w 1006608"/>
              <a:gd name="connsiteY11" fmla="*/ 1100 h 469827"/>
              <a:gd name="connsiteX12" fmla="*/ 1006608 w 1006608"/>
              <a:gd name="connsiteY12" fmla="*/ 1100 h 46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6608" h="469827">
                <a:moveTo>
                  <a:pt x="0" y="439090"/>
                </a:moveTo>
                <a:cubicBezTo>
                  <a:pt x="12807" y="446774"/>
                  <a:pt x="24772" y="456077"/>
                  <a:pt x="38420" y="462143"/>
                </a:cubicBezTo>
                <a:cubicBezTo>
                  <a:pt x="48070" y="466432"/>
                  <a:pt x="58595" y="469827"/>
                  <a:pt x="69156" y="469827"/>
                </a:cubicBezTo>
                <a:cubicBezTo>
                  <a:pt x="163960" y="469827"/>
                  <a:pt x="258695" y="464704"/>
                  <a:pt x="353465" y="462143"/>
                </a:cubicBezTo>
                <a:cubicBezTo>
                  <a:pt x="350904" y="410916"/>
                  <a:pt x="350224" y="359560"/>
                  <a:pt x="345781" y="308462"/>
                </a:cubicBezTo>
                <a:cubicBezTo>
                  <a:pt x="345079" y="300393"/>
                  <a:pt x="342116" y="292442"/>
                  <a:pt x="338097" y="285410"/>
                </a:cubicBezTo>
                <a:cubicBezTo>
                  <a:pt x="331743" y="274291"/>
                  <a:pt x="322729" y="264919"/>
                  <a:pt x="315045" y="254674"/>
                </a:cubicBezTo>
                <a:cubicBezTo>
                  <a:pt x="296757" y="199808"/>
                  <a:pt x="308663" y="222048"/>
                  <a:pt x="284309" y="185517"/>
                </a:cubicBezTo>
                <a:cubicBezTo>
                  <a:pt x="281748" y="170149"/>
                  <a:pt x="280404" y="154528"/>
                  <a:pt x="276625" y="139413"/>
                </a:cubicBezTo>
                <a:cubicBezTo>
                  <a:pt x="272696" y="123697"/>
                  <a:pt x="261257" y="93309"/>
                  <a:pt x="261257" y="93309"/>
                </a:cubicBezTo>
                <a:cubicBezTo>
                  <a:pt x="266097" y="69111"/>
                  <a:pt x="267565" y="44245"/>
                  <a:pt x="284309" y="24153"/>
                </a:cubicBezTo>
                <a:cubicBezTo>
                  <a:pt x="290903" y="16241"/>
                  <a:pt x="318946" y="1226"/>
                  <a:pt x="330413" y="1100"/>
                </a:cubicBezTo>
                <a:cubicBezTo>
                  <a:pt x="555798" y="-1377"/>
                  <a:pt x="781210" y="1100"/>
                  <a:pt x="1006608" y="110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27C753-E53B-4B07-B880-2F7A87762F2F}"/>
              </a:ext>
            </a:extLst>
          </p:cNvPr>
          <p:cNvSpPr/>
          <p:nvPr/>
        </p:nvSpPr>
        <p:spPr>
          <a:xfrm>
            <a:off x="7592270" y="4232522"/>
            <a:ext cx="437990" cy="760719"/>
          </a:xfrm>
          <a:custGeom>
            <a:avLst/>
            <a:gdLst>
              <a:gd name="connsiteX0" fmla="*/ 15368 w 437990"/>
              <a:gd name="connsiteY0" fmla="*/ 760719 h 760719"/>
              <a:gd name="connsiteX1" fmla="*/ 61473 w 437990"/>
              <a:gd name="connsiteY1" fmla="*/ 753035 h 760719"/>
              <a:gd name="connsiteX2" fmla="*/ 84525 w 437990"/>
              <a:gd name="connsiteY2" fmla="*/ 737667 h 760719"/>
              <a:gd name="connsiteX3" fmla="*/ 153681 w 437990"/>
              <a:gd name="connsiteY3" fmla="*/ 660827 h 760719"/>
              <a:gd name="connsiteX4" fmla="*/ 176733 w 437990"/>
              <a:gd name="connsiteY4" fmla="*/ 637775 h 760719"/>
              <a:gd name="connsiteX5" fmla="*/ 192101 w 437990"/>
              <a:gd name="connsiteY5" fmla="*/ 591671 h 760719"/>
              <a:gd name="connsiteX6" fmla="*/ 184417 w 437990"/>
              <a:gd name="connsiteY6" fmla="*/ 514830 h 760719"/>
              <a:gd name="connsiteX7" fmla="*/ 138313 w 437990"/>
              <a:gd name="connsiteY7" fmla="*/ 407254 h 760719"/>
              <a:gd name="connsiteX8" fmla="*/ 92209 w 437990"/>
              <a:gd name="connsiteY8" fmla="*/ 330414 h 760719"/>
              <a:gd name="connsiteX9" fmla="*/ 76841 w 437990"/>
              <a:gd name="connsiteY9" fmla="*/ 307361 h 760719"/>
              <a:gd name="connsiteX10" fmla="*/ 53789 w 437990"/>
              <a:gd name="connsiteY10" fmla="*/ 291993 h 760719"/>
              <a:gd name="connsiteX11" fmla="*/ 30736 w 437990"/>
              <a:gd name="connsiteY11" fmla="*/ 253573 h 760719"/>
              <a:gd name="connsiteX12" fmla="*/ 7684 w 437990"/>
              <a:gd name="connsiteY12" fmla="*/ 222837 h 760719"/>
              <a:gd name="connsiteX13" fmla="*/ 0 w 437990"/>
              <a:gd name="connsiteY13" fmla="*/ 199785 h 760719"/>
              <a:gd name="connsiteX14" fmla="*/ 7684 w 437990"/>
              <a:gd name="connsiteY14" fmla="*/ 145997 h 760719"/>
              <a:gd name="connsiteX15" fmla="*/ 69157 w 437990"/>
              <a:gd name="connsiteY15" fmla="*/ 115261 h 760719"/>
              <a:gd name="connsiteX16" fmla="*/ 107577 w 437990"/>
              <a:gd name="connsiteY16" fmla="*/ 99893 h 760719"/>
              <a:gd name="connsiteX17" fmla="*/ 153681 w 437990"/>
              <a:gd name="connsiteY17" fmla="*/ 84524 h 760719"/>
              <a:gd name="connsiteX18" fmla="*/ 238205 w 437990"/>
              <a:gd name="connsiteY18" fmla="*/ 69156 h 760719"/>
              <a:gd name="connsiteX19" fmla="*/ 268941 w 437990"/>
              <a:gd name="connsiteY19" fmla="*/ 53788 h 760719"/>
              <a:gd name="connsiteX20" fmla="*/ 307362 w 437990"/>
              <a:gd name="connsiteY20" fmla="*/ 46104 h 760719"/>
              <a:gd name="connsiteX21" fmla="*/ 353466 w 437990"/>
              <a:gd name="connsiteY21" fmla="*/ 30736 h 760719"/>
              <a:gd name="connsiteX22" fmla="*/ 437990 w 437990"/>
              <a:gd name="connsiteY22" fmla="*/ 0 h 760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990" h="760719">
                <a:moveTo>
                  <a:pt x="15368" y="760719"/>
                </a:moveTo>
                <a:cubicBezTo>
                  <a:pt x="30736" y="758158"/>
                  <a:pt x="46692" y="757962"/>
                  <a:pt x="61473" y="753035"/>
                </a:cubicBezTo>
                <a:cubicBezTo>
                  <a:pt x="70234" y="750115"/>
                  <a:pt x="77575" y="743748"/>
                  <a:pt x="84525" y="737667"/>
                </a:cubicBezTo>
                <a:cubicBezTo>
                  <a:pt x="129775" y="698073"/>
                  <a:pt x="115947" y="703951"/>
                  <a:pt x="153681" y="660827"/>
                </a:cubicBezTo>
                <a:cubicBezTo>
                  <a:pt x="160837" y="652649"/>
                  <a:pt x="169049" y="645459"/>
                  <a:pt x="176733" y="637775"/>
                </a:cubicBezTo>
                <a:cubicBezTo>
                  <a:pt x="181856" y="622407"/>
                  <a:pt x="193713" y="607790"/>
                  <a:pt x="192101" y="591671"/>
                </a:cubicBezTo>
                <a:cubicBezTo>
                  <a:pt x="189540" y="566057"/>
                  <a:pt x="189720" y="540019"/>
                  <a:pt x="184417" y="514830"/>
                </a:cubicBezTo>
                <a:cubicBezTo>
                  <a:pt x="170504" y="448745"/>
                  <a:pt x="165346" y="455914"/>
                  <a:pt x="138313" y="407254"/>
                </a:cubicBezTo>
                <a:cubicBezTo>
                  <a:pt x="98930" y="336365"/>
                  <a:pt x="154703" y="424156"/>
                  <a:pt x="92209" y="330414"/>
                </a:cubicBezTo>
                <a:cubicBezTo>
                  <a:pt x="87086" y="322730"/>
                  <a:pt x="84525" y="312484"/>
                  <a:pt x="76841" y="307361"/>
                </a:cubicBezTo>
                <a:lnTo>
                  <a:pt x="53789" y="291993"/>
                </a:lnTo>
                <a:cubicBezTo>
                  <a:pt x="46105" y="279186"/>
                  <a:pt x="39021" y="266000"/>
                  <a:pt x="30736" y="253573"/>
                </a:cubicBezTo>
                <a:cubicBezTo>
                  <a:pt x="23632" y="242917"/>
                  <a:pt x="14038" y="233956"/>
                  <a:pt x="7684" y="222837"/>
                </a:cubicBezTo>
                <a:cubicBezTo>
                  <a:pt x="3665" y="215805"/>
                  <a:pt x="2561" y="207469"/>
                  <a:pt x="0" y="199785"/>
                </a:cubicBezTo>
                <a:cubicBezTo>
                  <a:pt x="2561" y="181856"/>
                  <a:pt x="-416" y="162196"/>
                  <a:pt x="7684" y="145997"/>
                </a:cubicBezTo>
                <a:cubicBezTo>
                  <a:pt x="20097" y="121170"/>
                  <a:pt x="48073" y="122289"/>
                  <a:pt x="69157" y="115261"/>
                </a:cubicBezTo>
                <a:cubicBezTo>
                  <a:pt x="82242" y="110899"/>
                  <a:pt x="94614" y="104607"/>
                  <a:pt x="107577" y="99893"/>
                </a:cubicBezTo>
                <a:cubicBezTo>
                  <a:pt x="122801" y="94357"/>
                  <a:pt x="137896" y="88167"/>
                  <a:pt x="153681" y="84524"/>
                </a:cubicBezTo>
                <a:cubicBezTo>
                  <a:pt x="185284" y="77231"/>
                  <a:pt x="208930" y="80134"/>
                  <a:pt x="238205" y="69156"/>
                </a:cubicBezTo>
                <a:cubicBezTo>
                  <a:pt x="248930" y="65134"/>
                  <a:pt x="258074" y="57410"/>
                  <a:pt x="268941" y="53788"/>
                </a:cubicBezTo>
                <a:cubicBezTo>
                  <a:pt x="281331" y="49658"/>
                  <a:pt x="294762" y="49540"/>
                  <a:pt x="307362" y="46104"/>
                </a:cubicBezTo>
                <a:cubicBezTo>
                  <a:pt x="322991" y="41842"/>
                  <a:pt x="337750" y="34665"/>
                  <a:pt x="353466" y="30736"/>
                </a:cubicBezTo>
                <a:cubicBezTo>
                  <a:pt x="438278" y="9533"/>
                  <a:pt x="418108" y="39764"/>
                  <a:pt x="437990" y="0"/>
                </a:cubicBezTo>
              </a:path>
            </a:pathLst>
          </a:custGeom>
          <a:noFill/>
          <a:ln w="2857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</a:t>
            </a:r>
            <a:r>
              <a:rPr lang="el-GR" dirty="0">
                <a:solidFill>
                  <a:srgbClr val="FF0000"/>
                </a:solidFill>
              </a:rPr>
              <a:t>π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4B7918C-410D-4690-9269-64292176264B}"/>
              </a:ext>
            </a:extLst>
          </p:cNvPr>
          <p:cNvSpPr/>
          <p:nvPr/>
        </p:nvSpPr>
        <p:spPr>
          <a:xfrm>
            <a:off x="5215497" y="1867762"/>
            <a:ext cx="3685736" cy="41925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BC4B194-34DD-496F-9AEB-825F179B99CA}"/>
              </a:ext>
            </a:extLst>
          </p:cNvPr>
          <p:cNvSpPr/>
          <p:nvPr/>
        </p:nvSpPr>
        <p:spPr>
          <a:xfrm>
            <a:off x="6138104" y="3879382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A513767-224C-4889-BDFE-8362D0E3A4BB}"/>
              </a:ext>
            </a:extLst>
          </p:cNvPr>
          <p:cNvSpPr/>
          <p:nvPr/>
        </p:nvSpPr>
        <p:spPr>
          <a:xfrm>
            <a:off x="6925896" y="2963214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15F5D7F-C615-4986-97C2-E78C35392723}"/>
              </a:ext>
            </a:extLst>
          </p:cNvPr>
          <p:cNvSpPr/>
          <p:nvPr/>
        </p:nvSpPr>
        <p:spPr>
          <a:xfrm>
            <a:off x="6336235" y="5144988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886BC7B-7E44-4FCC-A7AA-C235B46DAEA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904797" y="2414618"/>
            <a:ext cx="112539" cy="5485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2448176-F2B2-4F6D-9A95-3D5B5D500B2D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6153346" y="3107689"/>
            <a:ext cx="799332" cy="213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6CAB068-FEF8-450C-A140-B33C130A39BE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6958722" y="3132477"/>
            <a:ext cx="58614" cy="13221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29E913D-9AB4-4B81-BF5F-268ADA34FAAE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7108776" y="2918630"/>
            <a:ext cx="514461" cy="1292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70F4F06-5DAD-4EBF-B7E3-1C61ED1F1941}"/>
              </a:ext>
            </a:extLst>
          </p:cNvPr>
          <p:cNvCxnSpPr>
            <a:cxnSpLocks/>
          </p:cNvCxnSpPr>
          <p:nvPr/>
        </p:nvCxnSpPr>
        <p:spPr>
          <a:xfrm flipH="1">
            <a:off x="7023380" y="3854594"/>
            <a:ext cx="782737" cy="624824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9570E23-D4E6-4FEF-A44A-A6D90E6A5727}"/>
              </a:ext>
            </a:extLst>
          </p:cNvPr>
          <p:cNvCxnSpPr>
            <a:cxnSpLocks/>
          </p:cNvCxnSpPr>
          <p:nvPr/>
        </p:nvCxnSpPr>
        <p:spPr>
          <a:xfrm flipH="1">
            <a:off x="7618734" y="3879382"/>
            <a:ext cx="25204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3609779-896D-411A-8F37-354511EAB383}"/>
              </a:ext>
            </a:extLst>
          </p:cNvPr>
          <p:cNvCxnSpPr>
            <a:stCxn id="19" idx="0"/>
            <a:endCxn id="12" idx="4"/>
          </p:cNvCxnSpPr>
          <p:nvPr/>
        </p:nvCxnSpPr>
        <p:spPr>
          <a:xfrm flipH="1" flipV="1">
            <a:off x="6229544" y="4048644"/>
            <a:ext cx="198131" cy="10963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170B732-EE3E-430A-A93A-770571649665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6294202" y="4023856"/>
            <a:ext cx="599862" cy="4555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43943EE-12EF-41BA-9065-DBF12317606E}"/>
              </a:ext>
            </a:extLst>
          </p:cNvPr>
          <p:cNvCxnSpPr>
            <a:stCxn id="12" idx="7"/>
            <a:endCxn id="13" idx="3"/>
          </p:cNvCxnSpPr>
          <p:nvPr/>
        </p:nvCxnSpPr>
        <p:spPr>
          <a:xfrm flipV="1">
            <a:off x="6294202" y="3107689"/>
            <a:ext cx="658476" cy="7964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546086" y="1728069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506B8FD2-8BC2-4B4C-9D90-FF1EC32C8062}"/>
              </a:ext>
            </a:extLst>
          </p:cNvPr>
          <p:cNvSpPr/>
          <p:nvPr/>
        </p:nvSpPr>
        <p:spPr>
          <a:xfrm>
            <a:off x="6802624" y="229493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344DAFD-D5D5-4874-AB8B-00236FB2EF54}"/>
              </a:ext>
            </a:extLst>
          </p:cNvPr>
          <p:cNvSpPr/>
          <p:nvPr/>
        </p:nvSpPr>
        <p:spPr>
          <a:xfrm>
            <a:off x="7527294" y="2839370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94F3D5FA-99A7-4839-B57E-C0F89E2617DA}"/>
              </a:ext>
            </a:extLst>
          </p:cNvPr>
          <p:cNvSpPr/>
          <p:nvPr/>
        </p:nvSpPr>
        <p:spPr>
          <a:xfrm>
            <a:off x="7763825" y="3757569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FFB3BE2-93EC-4F8E-A0EA-D07721B51382}"/>
              </a:ext>
            </a:extLst>
          </p:cNvPr>
          <p:cNvSpPr/>
          <p:nvPr/>
        </p:nvSpPr>
        <p:spPr>
          <a:xfrm>
            <a:off x="6882792" y="4420653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CBFFFF0-FBF1-439D-B787-CA1B25775D93}"/>
              </a:ext>
            </a:extLst>
          </p:cNvPr>
          <p:cNvSpPr/>
          <p:nvPr/>
        </p:nvSpPr>
        <p:spPr>
          <a:xfrm>
            <a:off x="7506886" y="4950046"/>
            <a:ext cx="182880" cy="1692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2469AB2-9597-4E4A-9F3B-D51F3F87C740}"/>
              </a:ext>
            </a:extLst>
          </p:cNvPr>
          <p:cNvSpPr/>
          <p:nvPr/>
        </p:nvSpPr>
        <p:spPr>
          <a:xfrm>
            <a:off x="6003948" y="323638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F0539AD-CDF5-4AF6-B9D7-34F0B6442D4A}"/>
              </a:ext>
            </a:extLst>
          </p:cNvPr>
          <p:cNvSpPr txBox="1"/>
          <p:nvPr/>
        </p:nvSpPr>
        <p:spPr>
          <a:xfrm>
            <a:off x="6812189" y="4503459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9C3723B-B0FE-46FF-8869-F01C263C4A5C}"/>
              </a:ext>
            </a:extLst>
          </p:cNvPr>
          <p:cNvSpPr txBox="1"/>
          <p:nvPr/>
        </p:nvSpPr>
        <p:spPr>
          <a:xfrm>
            <a:off x="7453324" y="2416180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4DEEE0-788A-474F-9B3F-C2DED82539C7}"/>
              </a:ext>
            </a:extLst>
          </p:cNvPr>
          <p:cNvSpPr txBox="1"/>
          <p:nvPr/>
        </p:nvSpPr>
        <p:spPr>
          <a:xfrm>
            <a:off x="7384086" y="5024982"/>
            <a:ext cx="4220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y</a:t>
            </a:r>
          </a:p>
        </p:txBody>
      </p:sp>
      <p:sp>
        <p:nvSpPr>
          <p:cNvPr id="45" name="Flowchart: Terminator 44">
            <a:extLst>
              <a:ext uri="{FF2B5EF4-FFF2-40B4-BE49-F238E27FC236}">
                <a16:creationId xmlns:a16="http://schemas.microsoft.com/office/drawing/2014/main" xmlns="" id="{7BA39479-A842-4CD7-BCF8-D7456375DDB5}"/>
              </a:ext>
            </a:extLst>
          </p:cNvPr>
          <p:cNvSpPr/>
          <p:nvPr/>
        </p:nvSpPr>
        <p:spPr>
          <a:xfrm>
            <a:off x="1091414" y="4555097"/>
            <a:ext cx="3104407" cy="1610266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In </a:t>
            </a:r>
            <a:r>
              <a:rPr lang="en-US" sz="2100" b="1" dirty="0">
                <a:solidFill>
                  <a:srgbClr val="FF0000"/>
                </a:solidFill>
              </a:rPr>
              <a:t>expectation</a:t>
            </a:r>
            <a:r>
              <a:rPr lang="en-US" sz="2100" dirty="0">
                <a:solidFill>
                  <a:schemeClr val="tx1"/>
                </a:solidFill>
              </a:rPr>
              <a:t>, after t steps there are proportionally to </a:t>
            </a:r>
            <a:r>
              <a:rPr lang="el-GR" sz="20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walks ending at 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1" name="Picture 1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xmlns="" id="{A068D351-49DA-4F7F-B998-4DAFFD41D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4" y="4817045"/>
            <a:ext cx="609960" cy="609960"/>
          </a:xfrm>
          <a:prstGeom prst="rect">
            <a:avLst/>
          </a:prstGeom>
        </p:spPr>
      </p:pic>
      <p:sp>
        <p:nvSpPr>
          <p:cNvPr id="34" name="Flowchart: Terminator 33">
            <a:extLst>
              <a:ext uri="{FF2B5EF4-FFF2-40B4-BE49-F238E27FC236}">
                <a16:creationId xmlns:a16="http://schemas.microsoft.com/office/drawing/2014/main" xmlns="" id="{05DE6A94-B6C9-42B8-A389-A8968FAAD8F4}"/>
              </a:ext>
            </a:extLst>
          </p:cNvPr>
          <p:cNvSpPr/>
          <p:nvPr/>
        </p:nvSpPr>
        <p:spPr>
          <a:xfrm>
            <a:off x="332873" y="1867762"/>
            <a:ext cx="3604628" cy="1457572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Vertex </a:t>
            </a:r>
            <a:r>
              <a:rPr lang="en-US" sz="2200" dirty="0">
                <a:solidFill>
                  <a:srgbClr val="0070C0"/>
                </a:solidFill>
              </a:rPr>
              <a:t>v</a:t>
            </a:r>
            <a:r>
              <a:rPr lang="en-US" sz="2200" dirty="0">
                <a:solidFill>
                  <a:schemeClr val="tx1"/>
                </a:solidFill>
              </a:rPr>
              <a:t> computes </a:t>
            </a:r>
            <a:r>
              <a:rPr lang="en-US" sz="2200" dirty="0">
                <a:solidFill>
                  <a:srgbClr val="FF0000"/>
                </a:solidFill>
              </a:rPr>
              <a:t>proportionally</a:t>
            </a:r>
            <a:r>
              <a:rPr lang="en-US" sz="2200" dirty="0">
                <a:solidFill>
                  <a:schemeClr val="tx1"/>
                </a:solidFill>
              </a:rPr>
              <a:t> to </a:t>
            </a:r>
            <a:r>
              <a:rPr lang="el-GR" sz="2200" dirty="0">
                <a:solidFill>
                  <a:schemeClr val="tx1"/>
                </a:solidFill>
              </a:rPr>
              <a:t>π</a:t>
            </a:r>
            <a:r>
              <a:rPr lang="en-US" sz="2200" dirty="0">
                <a:solidFill>
                  <a:schemeClr val="tx1"/>
                </a:solidFill>
              </a:rPr>
              <a:t>(</a:t>
            </a:r>
            <a:r>
              <a:rPr lang="en-US" sz="2200" dirty="0">
                <a:solidFill>
                  <a:srgbClr val="0070C0"/>
                </a:solidFill>
              </a:rPr>
              <a:t>v</a:t>
            </a:r>
            <a:r>
              <a:rPr lang="en-US" sz="2200" dirty="0">
                <a:solidFill>
                  <a:schemeClr val="tx1"/>
                </a:solidFill>
              </a:rPr>
              <a:t>) , say d(</a:t>
            </a:r>
            <a:r>
              <a:rPr lang="en-US" sz="2200" dirty="0">
                <a:solidFill>
                  <a:srgbClr val="0070C0"/>
                </a:solidFill>
              </a:rPr>
              <a:t>v</a:t>
            </a:r>
            <a:r>
              <a:rPr lang="en-US" sz="2200" dirty="0">
                <a:solidFill>
                  <a:schemeClr val="tx1"/>
                </a:solidFill>
              </a:rPr>
              <a:t>), many random walks.</a:t>
            </a:r>
          </a:p>
        </p:txBody>
      </p:sp>
    </p:spTree>
    <p:extLst>
      <p:ext uri="{BB962C8B-B14F-4D97-AF65-F5344CB8AC3E}">
        <p14:creationId xmlns:p14="http://schemas.microsoft.com/office/powerpoint/2010/main" val="3575655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Takeaway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B674A79-3E4F-4273-B373-06F3C6FA4B64}"/>
              </a:ext>
            </a:extLst>
          </p:cNvPr>
          <p:cNvSpPr/>
          <p:nvPr/>
        </p:nvSpPr>
        <p:spPr>
          <a:xfrm>
            <a:off x="1842053" y="1982235"/>
            <a:ext cx="604299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1. Following </a:t>
            </a:r>
            <a:r>
              <a:rPr lang="el-GR" sz="2800" dirty="0">
                <a:solidFill>
                  <a:schemeClr val="tx1"/>
                </a:solidFill>
              </a:rPr>
              <a:t>π </a:t>
            </a:r>
            <a:r>
              <a:rPr lang="en-US" sz="2800" dirty="0">
                <a:solidFill>
                  <a:schemeClr val="tx1"/>
                </a:solidFill>
              </a:rPr>
              <a:t>allows us to </a:t>
            </a:r>
            <a:r>
              <a:rPr lang="en-US" sz="2800" dirty="0">
                <a:solidFill>
                  <a:srgbClr val="FF0000"/>
                </a:solidFill>
              </a:rPr>
              <a:t>“predict” the future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16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FAC111-7FE7-4536-8DA2-6636E5913AA9}"/>
              </a:ext>
            </a:extLst>
          </p:cNvPr>
          <p:cNvSpPr txBox="1"/>
          <p:nvPr/>
        </p:nvSpPr>
        <p:spPr>
          <a:xfrm>
            <a:off x="1815549" y="410817"/>
            <a:ext cx="81659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“Data is the oil of the new age”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8EAEA3-ED23-476D-9714-EF066A11ECEE}"/>
              </a:ext>
            </a:extLst>
          </p:cNvPr>
          <p:cNvSpPr txBox="1"/>
          <p:nvPr/>
        </p:nvSpPr>
        <p:spPr>
          <a:xfrm>
            <a:off x="797577" y="1838739"/>
            <a:ext cx="102018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but, just like oil,</a:t>
            </a:r>
          </a:p>
          <a:p>
            <a:pPr algn="ctr"/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“unrefined data cannot really be used”</a:t>
            </a:r>
          </a:p>
        </p:txBody>
      </p:sp>
    </p:spTree>
    <p:extLst>
      <p:ext uri="{BB962C8B-B14F-4D97-AF65-F5344CB8AC3E}">
        <p14:creationId xmlns:p14="http://schemas.microsoft.com/office/powerpoint/2010/main" val="27031828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Takeaway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B674A79-3E4F-4273-B373-06F3C6FA4B64}"/>
              </a:ext>
            </a:extLst>
          </p:cNvPr>
          <p:cNvSpPr/>
          <p:nvPr/>
        </p:nvSpPr>
        <p:spPr>
          <a:xfrm>
            <a:off x="1842053" y="1982235"/>
            <a:ext cx="604299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1. Following </a:t>
            </a:r>
            <a:r>
              <a:rPr lang="el-GR" sz="2800" dirty="0">
                <a:solidFill>
                  <a:schemeClr val="tx1"/>
                </a:solidFill>
              </a:rPr>
              <a:t>π </a:t>
            </a:r>
            <a:r>
              <a:rPr lang="en-US" sz="2800" dirty="0">
                <a:solidFill>
                  <a:schemeClr val="tx1"/>
                </a:solidFill>
              </a:rPr>
              <a:t>allows us to </a:t>
            </a:r>
            <a:r>
              <a:rPr lang="en-US" sz="2800" dirty="0">
                <a:solidFill>
                  <a:srgbClr val="FF0000"/>
                </a:solidFill>
              </a:rPr>
              <a:t>“predict” the future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A110227-CBE4-4C4E-BE32-80E93D0C8CAD}"/>
              </a:ext>
            </a:extLst>
          </p:cNvPr>
          <p:cNvSpPr/>
          <p:nvPr/>
        </p:nvSpPr>
        <p:spPr>
          <a:xfrm>
            <a:off x="1842053" y="4347748"/>
            <a:ext cx="604299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2. The </a:t>
            </a:r>
            <a:r>
              <a:rPr lang="en-US" sz="2800" dirty="0">
                <a:solidFill>
                  <a:srgbClr val="FF0000"/>
                </a:solidFill>
              </a:rPr>
              <a:t>memory requirement</a:t>
            </a:r>
            <a:r>
              <a:rPr lang="en-US" sz="2800" dirty="0">
                <a:solidFill>
                  <a:schemeClr val="tx1"/>
                </a:solidFill>
              </a:rPr>
              <a:t> is </a:t>
            </a:r>
            <a:r>
              <a:rPr lang="en-US" sz="2800" dirty="0">
                <a:solidFill>
                  <a:srgbClr val="FF0000"/>
                </a:solidFill>
              </a:rPr>
              <a:t>inversely proportional</a:t>
            </a:r>
            <a:r>
              <a:rPr lang="en-US" sz="2800" dirty="0">
                <a:solidFill>
                  <a:schemeClr val="tx1"/>
                </a:solidFill>
              </a:rPr>
              <a:t> to the min entry of </a:t>
            </a:r>
            <a:r>
              <a:rPr lang="el-GR" sz="2800" dirty="0">
                <a:solidFill>
                  <a:schemeClr val="tx1"/>
                </a:solidFill>
              </a:rPr>
              <a:t>π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9484176-D3FF-4D90-84CA-C235B3ED8707}"/>
              </a:ext>
            </a:extLst>
          </p:cNvPr>
          <p:cNvSpPr/>
          <p:nvPr/>
        </p:nvSpPr>
        <p:spPr>
          <a:xfrm>
            <a:off x="4661283" y="4937827"/>
            <a:ext cx="2455134" cy="735484"/>
          </a:xfrm>
          <a:prstGeom prst="ellipse">
            <a:avLst/>
          </a:prstGeom>
          <a:solidFill>
            <a:srgbClr val="DFC9EF">
              <a:alpha val="40000"/>
            </a:srgbClr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F81F8BA-E58C-4BE7-92E6-A229CA03643E}"/>
              </a:ext>
            </a:extLst>
          </p:cNvPr>
          <p:cNvSpPr/>
          <p:nvPr/>
        </p:nvSpPr>
        <p:spPr>
          <a:xfrm>
            <a:off x="9010594" y="3970391"/>
            <a:ext cx="2343206" cy="754714"/>
          </a:xfrm>
          <a:prstGeom prst="ellipse">
            <a:avLst/>
          </a:prstGeom>
          <a:solidFill>
            <a:srgbClr val="DFC9EF"/>
          </a:solidFill>
          <a:ln w="28575">
            <a:solidFill>
              <a:srgbClr val="7030A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</a:rPr>
              <a:t>≥1/(2m)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C82CC59-EFEE-4171-A29F-0B61DB7E2980}"/>
              </a:ext>
            </a:extLst>
          </p:cNvPr>
          <p:cNvCxnSpPr>
            <a:cxnSpLocks/>
            <a:stCxn id="6" idx="3"/>
            <a:endCxn id="5" idx="6"/>
          </p:cNvCxnSpPr>
          <p:nvPr/>
        </p:nvCxnSpPr>
        <p:spPr>
          <a:xfrm flipH="1">
            <a:off x="7116417" y="4614580"/>
            <a:ext cx="2237332" cy="69098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671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Sooo</a:t>
            </a:r>
            <a:r>
              <a:rPr lang="en-US" dirty="0"/>
              <a:t>, what’s the trouble with directed?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543754" y="3721387"/>
            <a:ext cx="5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B8B5B69-D21B-4814-A37E-BBE2F1D1EE1F}"/>
              </a:ext>
            </a:extLst>
          </p:cNvPr>
          <p:cNvSpPr txBox="1"/>
          <p:nvPr/>
        </p:nvSpPr>
        <p:spPr>
          <a:xfrm>
            <a:off x="269198" y="1813485"/>
            <a:ext cx="2096497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Undirected graphs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FC6845-60D9-4627-8DF6-F5945C76CD9C}"/>
              </a:ext>
            </a:extLst>
          </p:cNvPr>
          <p:cNvSpPr txBox="1"/>
          <p:nvPr/>
        </p:nvSpPr>
        <p:spPr>
          <a:xfrm>
            <a:off x="7449005" y="1829907"/>
            <a:ext cx="1832295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2418578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0AFEA6C-FB05-463A-92BD-E84B9CFBB6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" y="4382823"/>
            <a:ext cx="541254" cy="405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0D2C9-8BDE-4EF2-90E2-6C18820E6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" y="2875031"/>
            <a:ext cx="541254" cy="405941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Sooo</a:t>
            </a:r>
            <a:r>
              <a:rPr lang="en-US" dirty="0"/>
              <a:t>, what’s the trouble with directed?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543754" y="3721387"/>
            <a:ext cx="5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B8B5B69-D21B-4814-A37E-BBE2F1D1EE1F}"/>
              </a:ext>
            </a:extLst>
          </p:cNvPr>
          <p:cNvSpPr txBox="1"/>
          <p:nvPr/>
        </p:nvSpPr>
        <p:spPr>
          <a:xfrm>
            <a:off x="269198" y="1813485"/>
            <a:ext cx="2096497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Undirected graphs</a:t>
            </a: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3C134CF5-9EB6-41CB-A465-ACF0DA1D72D0}"/>
              </a:ext>
            </a:extLst>
          </p:cNvPr>
          <p:cNvSpPr/>
          <p:nvPr/>
        </p:nvSpPr>
        <p:spPr>
          <a:xfrm>
            <a:off x="625144" y="2700213"/>
            <a:ext cx="380831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 is </a:t>
            </a:r>
            <a:r>
              <a:rPr lang="en-US" sz="2100" dirty="0">
                <a:solidFill>
                  <a:srgbClr val="FF0000"/>
                </a:solidFill>
              </a:rPr>
              <a:t>easy to compute</a:t>
            </a:r>
            <a:r>
              <a:rPr lang="en-US" sz="21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)=deg(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/ (2m).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BE8CEE14-3C50-4E9B-8B49-6506BC26B4BE}"/>
              </a:ext>
            </a:extLst>
          </p:cNvPr>
          <p:cNvSpPr/>
          <p:nvPr/>
        </p:nvSpPr>
        <p:spPr>
          <a:xfrm>
            <a:off x="625143" y="4191583"/>
            <a:ext cx="380831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is </a:t>
            </a:r>
            <a:r>
              <a:rPr lang="en-US" sz="2100" dirty="0">
                <a:solidFill>
                  <a:srgbClr val="FF0000"/>
                </a:solidFill>
              </a:rPr>
              <a:t>“nicely” lower-bounded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1F5B3BC-0CD0-4525-96F0-4980CF49CB14}"/>
              </a:ext>
            </a:extLst>
          </p:cNvPr>
          <p:cNvSpPr txBox="1"/>
          <p:nvPr/>
        </p:nvSpPr>
        <p:spPr>
          <a:xfrm>
            <a:off x="7449005" y="1829907"/>
            <a:ext cx="1832295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29358084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6F23B5C-71E2-4902-BB00-9D2BEAD6C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2930" y="2875031"/>
            <a:ext cx="433926" cy="4339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0AFEA6C-FB05-463A-92BD-E84B9CFBB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" y="4382823"/>
            <a:ext cx="541254" cy="405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0D2C9-8BDE-4EF2-90E2-6C18820E6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" y="2875031"/>
            <a:ext cx="541254" cy="405941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Sooo</a:t>
            </a:r>
            <a:r>
              <a:rPr lang="en-US" dirty="0"/>
              <a:t>, what’s the trouble with directed?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543754" y="3721387"/>
            <a:ext cx="5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B8B5B69-D21B-4814-A37E-BBE2F1D1EE1F}"/>
              </a:ext>
            </a:extLst>
          </p:cNvPr>
          <p:cNvSpPr txBox="1"/>
          <p:nvPr/>
        </p:nvSpPr>
        <p:spPr>
          <a:xfrm>
            <a:off x="269198" y="1813485"/>
            <a:ext cx="2096497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Undirected graphs</a:t>
            </a:r>
          </a:p>
        </p:txBody>
      </p:sp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xmlns="" id="{33450A6E-C69E-42B1-92F9-349273EF1431}"/>
              </a:ext>
            </a:extLst>
          </p:cNvPr>
          <p:cNvSpPr/>
          <p:nvPr/>
        </p:nvSpPr>
        <p:spPr>
          <a:xfrm>
            <a:off x="625144" y="2700213"/>
            <a:ext cx="380831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 is </a:t>
            </a:r>
            <a:r>
              <a:rPr lang="en-US" sz="2100" dirty="0">
                <a:solidFill>
                  <a:srgbClr val="FF0000"/>
                </a:solidFill>
              </a:rPr>
              <a:t>easy to compute</a:t>
            </a:r>
            <a:r>
              <a:rPr lang="en-US" sz="21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)=deg(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/ (2m).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xmlns="" id="{A1BEB7FB-E289-449B-BC63-4B16EDD02302}"/>
              </a:ext>
            </a:extLst>
          </p:cNvPr>
          <p:cNvSpPr/>
          <p:nvPr/>
        </p:nvSpPr>
        <p:spPr>
          <a:xfrm>
            <a:off x="625143" y="4191583"/>
            <a:ext cx="380831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is </a:t>
            </a:r>
            <a:r>
              <a:rPr lang="en-US" sz="2100" dirty="0">
                <a:solidFill>
                  <a:srgbClr val="FF0000"/>
                </a:solidFill>
              </a:rPr>
              <a:t>“nicely” lower-bounded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xmlns="" id="{DEF51151-1801-4320-95B9-6CAEB4B196D8}"/>
              </a:ext>
            </a:extLst>
          </p:cNvPr>
          <p:cNvSpPr/>
          <p:nvPr/>
        </p:nvSpPr>
        <p:spPr>
          <a:xfrm>
            <a:off x="7337735" y="2700213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 can be </a:t>
            </a:r>
            <a:r>
              <a:rPr lang="en-US" sz="2100" dirty="0">
                <a:solidFill>
                  <a:srgbClr val="FF0000"/>
                </a:solidFill>
              </a:rPr>
              <a:t>difficult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to compute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6A79D85-3A27-4E69-A840-7A70A33FDADC}"/>
              </a:ext>
            </a:extLst>
          </p:cNvPr>
          <p:cNvSpPr txBox="1"/>
          <p:nvPr/>
        </p:nvSpPr>
        <p:spPr>
          <a:xfrm>
            <a:off x="7449005" y="1829907"/>
            <a:ext cx="1832295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564667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6F23B5C-71E2-4902-BB00-9D2BEAD6C7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2930" y="2875031"/>
            <a:ext cx="433926" cy="4339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F0AFEA6C-FB05-463A-92BD-E84B9CFBB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" y="4382823"/>
            <a:ext cx="541254" cy="405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20D2C9-8BDE-4EF2-90E2-6C18820E6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" y="2875031"/>
            <a:ext cx="541254" cy="405941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Sooo</a:t>
            </a:r>
            <a:r>
              <a:rPr lang="en-US" dirty="0"/>
              <a:t>, what’s the trouble with directed?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543754" y="3721387"/>
            <a:ext cx="5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B8B5B69-D21B-4814-A37E-BBE2F1D1EE1F}"/>
              </a:ext>
            </a:extLst>
          </p:cNvPr>
          <p:cNvSpPr txBox="1"/>
          <p:nvPr/>
        </p:nvSpPr>
        <p:spPr>
          <a:xfrm>
            <a:off x="269198" y="1813485"/>
            <a:ext cx="2096497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Undirected graphs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186E42A-1CAF-4416-A4C7-F67BF40160A0}"/>
              </a:ext>
            </a:extLst>
          </p:cNvPr>
          <p:cNvSpPr txBox="1"/>
          <p:nvPr/>
        </p:nvSpPr>
        <p:spPr>
          <a:xfrm>
            <a:off x="7449005" y="1829907"/>
            <a:ext cx="1832295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Directed graphs</a:t>
            </a:r>
          </a:p>
        </p:txBody>
      </p:sp>
      <p:sp>
        <p:nvSpPr>
          <p:cNvPr id="54" name="Flowchart: Terminator 53">
            <a:extLst>
              <a:ext uri="{FF2B5EF4-FFF2-40B4-BE49-F238E27FC236}">
                <a16:creationId xmlns:a16="http://schemas.microsoft.com/office/drawing/2014/main" xmlns="" id="{0FE25B41-9BA0-43A2-A78D-46F55707C2EF}"/>
              </a:ext>
            </a:extLst>
          </p:cNvPr>
          <p:cNvSpPr/>
          <p:nvPr/>
        </p:nvSpPr>
        <p:spPr>
          <a:xfrm>
            <a:off x="7337735" y="2700213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 can be </a:t>
            </a:r>
            <a:r>
              <a:rPr lang="en-US" sz="2100" dirty="0">
                <a:solidFill>
                  <a:srgbClr val="FF0000"/>
                </a:solidFill>
              </a:rPr>
              <a:t>difficult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to compute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5" name="Flowchart: Terminator 54">
            <a:extLst>
              <a:ext uri="{FF2B5EF4-FFF2-40B4-BE49-F238E27FC236}">
                <a16:creationId xmlns:a16="http://schemas.microsoft.com/office/drawing/2014/main" xmlns="" id="{DFB00FA8-EAD6-4126-AAA7-9669EB1D6979}"/>
              </a:ext>
            </a:extLst>
          </p:cNvPr>
          <p:cNvSpPr/>
          <p:nvPr/>
        </p:nvSpPr>
        <p:spPr>
          <a:xfrm>
            <a:off x="7337734" y="4191583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</a:t>
            </a:r>
            <a:r>
              <a:rPr lang="en-US" sz="2100" dirty="0">
                <a:solidFill>
                  <a:srgbClr val="FF0000"/>
                </a:solidFill>
              </a:rPr>
              <a:t>can be O(1/2</a:t>
            </a:r>
            <a:r>
              <a:rPr lang="en-US" sz="2100" baseline="34000" dirty="0">
                <a:solidFill>
                  <a:srgbClr val="FF0000"/>
                </a:solidFill>
              </a:rPr>
              <a:t>n</a:t>
            </a:r>
            <a:r>
              <a:rPr lang="en-US" sz="2100" dirty="0">
                <a:solidFill>
                  <a:srgbClr val="FF0000"/>
                </a:solidFill>
              </a:rPr>
              <a:t>)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F9EC661A-6E25-4EE3-9A6F-419A14FE2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32931" y="4382823"/>
            <a:ext cx="433926" cy="433926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E86C5F7-57F3-4DC6-AB0D-954D2EA5CCE3}"/>
              </a:ext>
            </a:extLst>
          </p:cNvPr>
          <p:cNvGrpSpPr/>
          <p:nvPr/>
        </p:nvGrpSpPr>
        <p:grpSpPr>
          <a:xfrm>
            <a:off x="3505375" y="6453761"/>
            <a:ext cx="5684146" cy="283841"/>
            <a:chOff x="4374254" y="6330511"/>
            <a:chExt cx="4039231" cy="17561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8FB37FFE-5527-4F01-A61B-B163210A59C8}"/>
                </a:ext>
              </a:extLst>
            </p:cNvPr>
            <p:cNvSpPr/>
            <p:nvPr/>
          </p:nvSpPr>
          <p:spPr>
            <a:xfrm>
              <a:off x="4374254" y="6336861"/>
              <a:ext cx="182880" cy="1692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2B2D4D28-B1A8-4324-ADE1-A233B8CFB17A}"/>
                </a:ext>
              </a:extLst>
            </p:cNvPr>
            <p:cNvSpPr/>
            <p:nvPr/>
          </p:nvSpPr>
          <p:spPr>
            <a:xfrm>
              <a:off x="5137850" y="6333458"/>
              <a:ext cx="182880" cy="1692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4FE3603-E317-4E18-B684-3A8430202B49}"/>
                </a:ext>
              </a:extLst>
            </p:cNvPr>
            <p:cNvSpPr/>
            <p:nvPr/>
          </p:nvSpPr>
          <p:spPr>
            <a:xfrm>
              <a:off x="5939817" y="6336861"/>
              <a:ext cx="182880" cy="1692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63CCFBD6-14A5-4E66-8DD9-C0C2571019FC}"/>
                </a:ext>
              </a:extLst>
            </p:cNvPr>
            <p:cNvSpPr/>
            <p:nvPr/>
          </p:nvSpPr>
          <p:spPr>
            <a:xfrm>
              <a:off x="6703413" y="6333458"/>
              <a:ext cx="182880" cy="1692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50D347C-EC79-471D-87F5-AD51056F64F7}"/>
                </a:ext>
              </a:extLst>
            </p:cNvPr>
            <p:cNvSpPr/>
            <p:nvPr/>
          </p:nvSpPr>
          <p:spPr>
            <a:xfrm>
              <a:off x="7467009" y="6336861"/>
              <a:ext cx="182880" cy="16926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2FC4078-E038-431A-BC85-AA65FA7830F4}"/>
                </a:ext>
              </a:extLst>
            </p:cNvPr>
            <p:cNvSpPr/>
            <p:nvPr/>
          </p:nvSpPr>
          <p:spPr>
            <a:xfrm>
              <a:off x="8230605" y="6333458"/>
              <a:ext cx="182880" cy="16926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2A61932C-BF55-405B-AAE3-2A3DC8D97B5A}"/>
                </a:ext>
              </a:extLst>
            </p:cNvPr>
            <p:cNvCxnSpPr>
              <a:cxnSpLocks/>
              <a:stCxn id="15" idx="6"/>
              <a:endCxn id="16" idx="2"/>
            </p:cNvCxnSpPr>
            <p:nvPr/>
          </p:nvCxnSpPr>
          <p:spPr>
            <a:xfrm flipV="1">
              <a:off x="4557134" y="6418089"/>
              <a:ext cx="580716" cy="34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06FC06CE-322E-410C-971E-B60E2724F9B2}"/>
                </a:ext>
              </a:extLst>
            </p:cNvPr>
            <p:cNvCxnSpPr>
              <a:cxnSpLocks/>
              <a:stCxn id="16" idx="6"/>
              <a:endCxn id="17" idx="2"/>
            </p:cNvCxnSpPr>
            <p:nvPr/>
          </p:nvCxnSpPr>
          <p:spPr>
            <a:xfrm>
              <a:off x="5320730" y="6418089"/>
              <a:ext cx="619087" cy="34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4BA498A6-27A7-4CD3-B8B5-561E7C134D98}"/>
                </a:ext>
              </a:extLst>
            </p:cNvPr>
            <p:cNvCxnSpPr>
              <a:cxnSpLocks/>
              <a:stCxn id="17" idx="6"/>
              <a:endCxn id="18" idx="2"/>
            </p:cNvCxnSpPr>
            <p:nvPr/>
          </p:nvCxnSpPr>
          <p:spPr>
            <a:xfrm flipV="1">
              <a:off x="6122697" y="6418089"/>
              <a:ext cx="580716" cy="34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8675BE8B-C657-47D9-80F9-AEFB64FB0AFA}"/>
                </a:ext>
              </a:extLst>
            </p:cNvPr>
            <p:cNvCxnSpPr>
              <a:cxnSpLocks/>
              <a:stCxn id="18" idx="6"/>
              <a:endCxn id="19" idx="2"/>
            </p:cNvCxnSpPr>
            <p:nvPr/>
          </p:nvCxnSpPr>
          <p:spPr>
            <a:xfrm>
              <a:off x="6886293" y="6418089"/>
              <a:ext cx="580716" cy="34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340AA78A-B83C-4891-B163-0AF2484E2F34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 flipV="1">
              <a:off x="7649889" y="6418089"/>
              <a:ext cx="580716" cy="34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xmlns="" id="{A08CC88F-BABF-4B4E-9B3F-560E4F34864B}"/>
                </a:ext>
              </a:extLst>
            </p:cNvPr>
            <p:cNvCxnSpPr>
              <a:stCxn id="16" idx="1"/>
              <a:endCxn id="15" idx="0"/>
            </p:cNvCxnSpPr>
            <p:nvPr/>
          </p:nvCxnSpPr>
          <p:spPr>
            <a:xfrm rot="16200000" flipV="1">
              <a:off x="4804471" y="5998085"/>
              <a:ext cx="21385" cy="698938"/>
            </a:xfrm>
            <a:prstGeom prst="curvedConnector3">
              <a:avLst>
                <a:gd name="adj1" fmla="val 1184887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xmlns="" id="{CB29DEFA-6C61-473B-96D9-157C8EF1663E}"/>
                </a:ext>
              </a:extLst>
            </p:cNvPr>
            <p:cNvCxnSpPr>
              <a:cxnSpLocks/>
              <a:stCxn id="17" idx="0"/>
              <a:endCxn id="15" idx="0"/>
            </p:cNvCxnSpPr>
            <p:nvPr/>
          </p:nvCxnSpPr>
          <p:spPr>
            <a:xfrm rot="16200000" flipV="1">
              <a:off x="5248476" y="5554079"/>
              <a:ext cx="12700" cy="1565563"/>
            </a:xfrm>
            <a:prstGeom prst="curvedConnector3">
              <a:avLst>
                <a:gd name="adj1" fmla="val 3218189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xmlns="" id="{544325E6-B67C-4919-9FC7-FF220A72E46D}"/>
                </a:ext>
              </a:extLst>
            </p:cNvPr>
            <p:cNvCxnSpPr>
              <a:cxnSpLocks/>
              <a:stCxn id="18" idx="0"/>
              <a:endCxn id="15" idx="0"/>
            </p:cNvCxnSpPr>
            <p:nvPr/>
          </p:nvCxnSpPr>
          <p:spPr>
            <a:xfrm rot="16200000" flipH="1" flipV="1">
              <a:off x="5628572" y="5170579"/>
              <a:ext cx="3403" cy="2329159"/>
            </a:xfrm>
            <a:prstGeom prst="curvedConnector3">
              <a:avLst>
                <a:gd name="adj1" fmla="val -18931413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or: Curved 56">
              <a:extLst>
                <a:ext uri="{FF2B5EF4-FFF2-40B4-BE49-F238E27FC236}">
                  <a16:creationId xmlns:a16="http://schemas.microsoft.com/office/drawing/2014/main" xmlns="" id="{3D78E880-567E-4618-B8F6-09D4F642704C}"/>
                </a:ext>
              </a:extLst>
            </p:cNvPr>
            <p:cNvCxnSpPr>
              <a:cxnSpLocks/>
              <a:stCxn id="19" idx="0"/>
              <a:endCxn id="15" idx="0"/>
            </p:cNvCxnSpPr>
            <p:nvPr/>
          </p:nvCxnSpPr>
          <p:spPr>
            <a:xfrm rot="16200000" flipV="1">
              <a:off x="6012072" y="4790483"/>
              <a:ext cx="12700" cy="3092755"/>
            </a:xfrm>
            <a:prstGeom prst="curvedConnector3">
              <a:avLst>
                <a:gd name="adj1" fmla="val 6272724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xmlns="" id="{7F06653C-5144-4B48-AA0A-BC64D928D69B}"/>
                </a:ext>
              </a:extLst>
            </p:cNvPr>
            <p:cNvCxnSpPr>
              <a:cxnSpLocks/>
              <a:stCxn id="20" idx="0"/>
              <a:endCxn id="15" idx="0"/>
            </p:cNvCxnSpPr>
            <p:nvPr/>
          </p:nvCxnSpPr>
          <p:spPr>
            <a:xfrm rot="16200000" flipH="1" flipV="1">
              <a:off x="6392168" y="4406983"/>
              <a:ext cx="3403" cy="3856351"/>
            </a:xfrm>
            <a:prstGeom prst="curvedConnector3">
              <a:avLst>
                <a:gd name="adj1" fmla="val -26666853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xmlns="" id="{ADEAB7B4-6589-408B-9794-6601A2C5E4B6}"/>
              </a:ext>
            </a:extLst>
          </p:cNvPr>
          <p:cNvCxnSpPr>
            <a:cxnSpLocks/>
          </p:cNvCxnSpPr>
          <p:nvPr/>
        </p:nvCxnSpPr>
        <p:spPr>
          <a:xfrm flipH="1">
            <a:off x="9189522" y="4929809"/>
            <a:ext cx="617087" cy="14996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Terminator 64">
            <a:extLst>
              <a:ext uri="{FF2B5EF4-FFF2-40B4-BE49-F238E27FC236}">
                <a16:creationId xmlns:a16="http://schemas.microsoft.com/office/drawing/2014/main" xmlns="" id="{DD90D6F5-811E-4473-BDCE-E4B6FBF27E1A}"/>
              </a:ext>
            </a:extLst>
          </p:cNvPr>
          <p:cNvSpPr/>
          <p:nvPr/>
        </p:nvSpPr>
        <p:spPr>
          <a:xfrm>
            <a:off x="625144" y="2700213"/>
            <a:ext cx="380831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 is </a:t>
            </a:r>
            <a:r>
              <a:rPr lang="en-US" sz="2100" dirty="0">
                <a:solidFill>
                  <a:srgbClr val="FF0000"/>
                </a:solidFill>
              </a:rPr>
              <a:t>easy to compute</a:t>
            </a:r>
            <a:r>
              <a:rPr lang="en-US" sz="2100" dirty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l-GR" sz="24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)=deg(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/ (2m).</a:t>
            </a:r>
          </a:p>
        </p:txBody>
      </p:sp>
      <p:sp>
        <p:nvSpPr>
          <p:cNvPr id="66" name="Flowchart: Terminator 65">
            <a:extLst>
              <a:ext uri="{FF2B5EF4-FFF2-40B4-BE49-F238E27FC236}">
                <a16:creationId xmlns:a16="http://schemas.microsoft.com/office/drawing/2014/main" xmlns="" id="{C9C5E097-06A7-4D9A-AA28-0833A6A9B932}"/>
              </a:ext>
            </a:extLst>
          </p:cNvPr>
          <p:cNvSpPr/>
          <p:nvPr/>
        </p:nvSpPr>
        <p:spPr>
          <a:xfrm>
            <a:off x="625143" y="4191583"/>
            <a:ext cx="380831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is </a:t>
            </a:r>
            <a:r>
              <a:rPr lang="en-US" sz="2100" dirty="0">
                <a:solidFill>
                  <a:srgbClr val="FF0000"/>
                </a:solidFill>
              </a:rPr>
              <a:t>“nicely” lower-bounded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316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63A49A7-0C47-4EB1-B2C3-65821418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687" y="2115291"/>
            <a:ext cx="7676626" cy="26274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Part II: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PageRank in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3600791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015309C-6E45-442F-9B8F-51538B77A88C}"/>
              </a:ext>
            </a:extLst>
          </p:cNvPr>
          <p:cNvSpPr/>
          <p:nvPr/>
        </p:nvSpPr>
        <p:spPr>
          <a:xfrm>
            <a:off x="874643" y="728870"/>
            <a:ext cx="5711688" cy="675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Knowing </a:t>
            </a:r>
            <a:r>
              <a:rPr lang="el-GR" sz="3200" dirty="0">
                <a:solidFill>
                  <a:schemeClr val="accent6"/>
                </a:solidFill>
              </a:rPr>
              <a:t>π</a:t>
            </a:r>
            <a:r>
              <a:rPr lang="en-US" sz="3200" dirty="0">
                <a:solidFill>
                  <a:schemeClr val="tx1"/>
                </a:solidFill>
              </a:rPr>
              <a:t> ≈ knowing the </a:t>
            </a:r>
            <a:r>
              <a:rPr lang="en-US" sz="3200" dirty="0">
                <a:solidFill>
                  <a:schemeClr val="accent6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592509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(directed)</a:t>
            </a: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xmlns="" id="{E462867F-A4EC-4377-BBE3-D34A62FB2A02}"/>
              </a:ext>
            </a:extLst>
          </p:cNvPr>
          <p:cNvSpPr/>
          <p:nvPr/>
        </p:nvSpPr>
        <p:spPr>
          <a:xfrm>
            <a:off x="1011238" y="1460145"/>
            <a:ext cx="4890052" cy="1705027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26F1F96-006B-4448-B903-3D52244627FB}"/>
                  </a:ext>
                </a:extLst>
              </p:cNvPr>
              <p:cNvSpPr txBox="1"/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Input</a:t>
                </a:r>
                <a:r>
                  <a:rPr lang="en-US" sz="2200" b="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26F1F96-006B-4448-B903-3D5224462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blipFill>
                <a:blip r:embed="rId3"/>
                <a:stretch>
                  <a:fillRect l="-2989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C0B3F504-D5F4-49A9-8D34-333DDCED3571}"/>
                  </a:ext>
                </a:extLst>
              </p:cNvPr>
              <p:cNvSpPr txBox="1"/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0B3F504-D5F4-49A9-8D34-333DDCED3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3F00A94A-90A8-45C5-A547-AEEF2847C88A}"/>
                  </a:ext>
                </a:extLst>
              </p:cNvPr>
              <p:cNvSpPr txBox="1"/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Output</a:t>
                </a:r>
                <a:r>
                  <a:rPr lang="en-US" sz="2200" b="0" dirty="0"/>
                  <a:t>: </a:t>
                </a:r>
                <a:r>
                  <a:rPr lang="el-GR" sz="2200" dirty="0"/>
                  <a:t>π</a:t>
                </a:r>
                <a:r>
                  <a:rPr lang="en-US" sz="2200" b="0" dirty="0"/>
                  <a:t>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00A94A-90A8-45C5-A547-AEEF2847C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blipFill>
                <a:blip r:embed="rId5"/>
                <a:stretch>
                  <a:fillRect l="-1862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120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xmlns="" id="{13ACA2C2-63A0-4CB3-99EA-B2486222DD00}"/>
              </a:ext>
            </a:extLst>
          </p:cNvPr>
          <p:cNvSpPr/>
          <p:nvPr/>
        </p:nvSpPr>
        <p:spPr>
          <a:xfrm>
            <a:off x="1011238" y="1460145"/>
            <a:ext cx="4890052" cy="1705027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E2D0F76-B906-42B7-A561-6FC2E8DE8F64}"/>
              </a:ext>
            </a:extLst>
          </p:cNvPr>
          <p:cNvSpPr/>
          <p:nvPr/>
        </p:nvSpPr>
        <p:spPr>
          <a:xfrm>
            <a:off x="2916074" y="1460145"/>
            <a:ext cx="782808" cy="735484"/>
          </a:xfrm>
          <a:prstGeom prst="ellipse">
            <a:avLst/>
          </a:prstGeom>
          <a:solidFill>
            <a:srgbClr val="DFC9EF"/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223A5F0-ECD7-4CC4-805A-35600615AD55}"/>
              </a:ext>
            </a:extLst>
          </p:cNvPr>
          <p:cNvSpPr/>
          <p:nvPr/>
        </p:nvSpPr>
        <p:spPr>
          <a:xfrm>
            <a:off x="4184665" y="1896086"/>
            <a:ext cx="864413" cy="872677"/>
          </a:xfrm>
          <a:prstGeom prst="ellipse">
            <a:avLst/>
          </a:prstGeom>
          <a:solidFill>
            <a:srgbClr val="FF9F9F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76E4CDD-715A-4772-A747-2D9212843C52}"/>
              </a:ext>
            </a:extLst>
          </p:cNvPr>
          <p:cNvSpPr/>
          <p:nvPr/>
        </p:nvSpPr>
        <p:spPr>
          <a:xfrm>
            <a:off x="2830190" y="2054595"/>
            <a:ext cx="1181437" cy="515669"/>
          </a:xfrm>
          <a:prstGeom prst="ellipse">
            <a:avLst/>
          </a:prstGeom>
          <a:solidFill>
            <a:srgbClr val="C0E3B3"/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03E0467-D28D-41A0-9A1F-60201F299529}"/>
              </a:ext>
            </a:extLst>
          </p:cNvPr>
          <p:cNvSpPr/>
          <p:nvPr/>
        </p:nvSpPr>
        <p:spPr>
          <a:xfrm>
            <a:off x="3492173" y="3991191"/>
            <a:ext cx="2343206" cy="1222063"/>
          </a:xfrm>
          <a:prstGeom prst="ellipse">
            <a:avLst/>
          </a:prstGeom>
          <a:solidFill>
            <a:srgbClr val="C0E3B3"/>
          </a:solidFill>
          <a:ln w="28575">
            <a:solidFill>
              <a:schemeClr val="accent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BC690E9-42F5-4747-96D4-26F96F9C67DA}"/>
              </a:ext>
            </a:extLst>
          </p:cNvPr>
          <p:cNvSpPr/>
          <p:nvPr/>
        </p:nvSpPr>
        <p:spPr>
          <a:xfrm>
            <a:off x="7528225" y="3429449"/>
            <a:ext cx="2343206" cy="1222063"/>
          </a:xfrm>
          <a:prstGeom prst="ellipse">
            <a:avLst/>
          </a:prstGeom>
          <a:solidFill>
            <a:srgbClr val="FF9F9F"/>
          </a:solidFill>
          <a:ln w="28575"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5DD3CD5-0E0B-4CD7-96D2-B31F496BA076}"/>
              </a:ext>
            </a:extLst>
          </p:cNvPr>
          <p:cNvSpPr/>
          <p:nvPr/>
        </p:nvSpPr>
        <p:spPr>
          <a:xfrm>
            <a:off x="6548712" y="1761482"/>
            <a:ext cx="2997867" cy="1510449"/>
          </a:xfrm>
          <a:prstGeom prst="ellipse">
            <a:avLst/>
          </a:prstGeom>
          <a:solidFill>
            <a:srgbClr val="DFC9EF"/>
          </a:solidFill>
          <a:ln w="28575">
            <a:solidFill>
              <a:srgbClr val="7030A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(directed)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5A258E1-7077-43DF-B7BB-1985625F432F}"/>
                  </a:ext>
                </a:extLst>
              </p:cNvPr>
              <p:cNvSpPr txBox="1"/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Input</a:t>
                </a:r>
                <a:r>
                  <a:rPr lang="en-US" sz="2200" b="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A258E1-7077-43DF-B7BB-1985625F4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blipFill>
                <a:blip r:embed="rId3"/>
                <a:stretch>
                  <a:fillRect l="-2989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D9B51E0-32FE-4E01-BC0B-393B9CD5E443}"/>
                  </a:ext>
                </a:extLst>
              </p:cNvPr>
              <p:cNvSpPr txBox="1"/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D9B51E0-32FE-4E01-BC0B-393B9CD5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9647BB20-1466-4B3C-BE9F-369C4316738A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3698882" y="1896086"/>
            <a:ext cx="3245313" cy="60911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0A8DAA-B1EC-487D-BD32-76CD56B0FA6B}"/>
              </a:ext>
            </a:extLst>
          </p:cNvPr>
          <p:cNvSpPr txBox="1"/>
          <p:nvPr/>
        </p:nvSpPr>
        <p:spPr>
          <a:xfrm>
            <a:off x="6944195" y="1905040"/>
            <a:ext cx="2343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Walk matrix of G.</a:t>
            </a:r>
          </a:p>
          <a:p>
            <a:r>
              <a:rPr lang="en-US" sz="2400" dirty="0"/>
              <a:t>(D is a diagonal </a:t>
            </a:r>
          </a:p>
          <a:p>
            <a:r>
              <a:rPr lang="en-US" sz="2400" dirty="0"/>
              <a:t>degree matrix)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82739CA-361E-462D-8603-342D7D494119}"/>
              </a:ext>
            </a:extLst>
          </p:cNvPr>
          <p:cNvCxnSpPr>
            <a:cxnSpLocks/>
            <a:stCxn id="14" idx="2"/>
          </p:cNvCxnSpPr>
          <p:nvPr/>
        </p:nvCxnSpPr>
        <p:spPr>
          <a:xfrm flipH="1" flipV="1">
            <a:off x="4951325" y="2610055"/>
            <a:ext cx="2576900" cy="1430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E59540C-F38F-400D-94AE-CA41BBAE3B4A}"/>
              </a:ext>
            </a:extLst>
          </p:cNvPr>
          <p:cNvSpPr txBox="1"/>
          <p:nvPr/>
        </p:nvSpPr>
        <p:spPr>
          <a:xfrm>
            <a:off x="7528225" y="3624981"/>
            <a:ext cx="23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Jumping to a random vertex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DFEBC25-4325-4F40-A0EB-03DCA1C09896}"/>
              </a:ext>
            </a:extLst>
          </p:cNvPr>
          <p:cNvCxnSpPr>
            <a:cxnSpLocks/>
            <a:stCxn id="23" idx="0"/>
            <a:endCxn id="20" idx="4"/>
          </p:cNvCxnSpPr>
          <p:nvPr/>
        </p:nvCxnSpPr>
        <p:spPr>
          <a:xfrm flipH="1" flipV="1">
            <a:off x="3420909" y="2570264"/>
            <a:ext cx="1242867" cy="142092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21F27E8-5286-4D99-A259-6B7CDE6C28E7}"/>
                  </a:ext>
                </a:extLst>
              </p:cNvPr>
              <p:cNvSpPr txBox="1"/>
              <p:nvPr/>
            </p:nvSpPr>
            <p:spPr>
              <a:xfrm>
                <a:off x="3492173" y="4186723"/>
                <a:ext cx="23432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Following P with prob.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1F27E8-5286-4D99-A259-6B7CDE6C2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173" y="4186723"/>
                <a:ext cx="2343206" cy="830997"/>
              </a:xfrm>
              <a:prstGeom prst="rect">
                <a:avLst/>
              </a:prstGeom>
              <a:blipFill>
                <a:blip r:embed="rId6"/>
                <a:stretch>
                  <a:fillRect l="-1563" t="-5882" r="-390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036DF659-CF4C-4562-826B-0A11C698B559}"/>
                  </a:ext>
                </a:extLst>
              </p:cNvPr>
              <p:cNvSpPr txBox="1"/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Output</a:t>
                </a:r>
                <a:r>
                  <a:rPr lang="en-US" sz="2200" b="0" dirty="0"/>
                  <a:t>: </a:t>
                </a:r>
                <a:r>
                  <a:rPr lang="el-GR" sz="2200" dirty="0"/>
                  <a:t>π</a:t>
                </a:r>
                <a:r>
                  <a:rPr lang="en-US" sz="2200" b="0" dirty="0"/>
                  <a:t>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6DF659-CF4C-4562-826B-0A11C698B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blipFill>
                <a:blip r:embed="rId7"/>
                <a:stretch>
                  <a:fillRect l="-1862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4822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(directed)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BD4DE0-764B-41EF-B4C1-1FE748529664}"/>
              </a:ext>
            </a:extLst>
          </p:cNvPr>
          <p:cNvSpPr txBox="1"/>
          <p:nvPr/>
        </p:nvSpPr>
        <p:spPr>
          <a:xfrm>
            <a:off x="5700729" y="4745280"/>
            <a:ext cx="5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BABF714-28B7-4CEB-A6AA-ED4B2B236837}"/>
              </a:ext>
            </a:extLst>
          </p:cNvPr>
          <p:cNvSpPr txBox="1"/>
          <p:nvPr/>
        </p:nvSpPr>
        <p:spPr>
          <a:xfrm>
            <a:off x="468832" y="3441846"/>
            <a:ext cx="2096497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Random walks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F985C0-3BA1-46E3-89DE-3F277D21101D}"/>
              </a:ext>
            </a:extLst>
          </p:cNvPr>
          <p:cNvSpPr txBox="1"/>
          <p:nvPr/>
        </p:nvSpPr>
        <p:spPr>
          <a:xfrm>
            <a:off x="9721139" y="3441846"/>
            <a:ext cx="1832295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PageRank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DC8DF90-C9F0-4DEF-8C2A-3E48AC993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868" y="4118630"/>
            <a:ext cx="433926" cy="4339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67EF21C-A4B6-4659-B885-E72F24559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869" y="5626422"/>
            <a:ext cx="433926" cy="433926"/>
          </a:xfrm>
          <a:prstGeom prst="rect">
            <a:avLst/>
          </a:prstGeom>
        </p:spPr>
      </p:pic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xmlns="" id="{249F9249-DC29-47F6-A763-AA3AC0223580}"/>
              </a:ext>
            </a:extLst>
          </p:cNvPr>
          <p:cNvSpPr/>
          <p:nvPr/>
        </p:nvSpPr>
        <p:spPr>
          <a:xfrm>
            <a:off x="739460" y="3978201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difficult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to compute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xmlns="" id="{87C4B3BC-794F-4BAF-B677-4C4B4DF23A45}"/>
              </a:ext>
            </a:extLst>
          </p:cNvPr>
          <p:cNvSpPr/>
          <p:nvPr/>
        </p:nvSpPr>
        <p:spPr>
          <a:xfrm>
            <a:off x="739459" y="5469571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</a:t>
            </a:r>
            <a:r>
              <a:rPr lang="en-US" sz="2100" dirty="0">
                <a:solidFill>
                  <a:srgbClr val="FF0000"/>
                </a:solidFill>
              </a:rPr>
              <a:t>can be O(1/2</a:t>
            </a:r>
            <a:r>
              <a:rPr lang="en-US" sz="2100" baseline="34000" dirty="0">
                <a:solidFill>
                  <a:srgbClr val="FF0000"/>
                </a:solidFill>
              </a:rPr>
              <a:t>n</a:t>
            </a:r>
            <a:r>
              <a:rPr lang="en-US" sz="2100" dirty="0">
                <a:solidFill>
                  <a:srgbClr val="FF0000"/>
                </a:solidFill>
              </a:rPr>
              <a:t>)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xmlns="" id="{4704A985-9752-41A0-B6D6-D70145EEA0B3}"/>
              </a:ext>
            </a:extLst>
          </p:cNvPr>
          <p:cNvSpPr/>
          <p:nvPr/>
        </p:nvSpPr>
        <p:spPr>
          <a:xfrm>
            <a:off x="1011238" y="1460145"/>
            <a:ext cx="4890052" cy="1705027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0E9F89F-6419-4C92-BB62-39DBD060B492}"/>
                  </a:ext>
                </a:extLst>
              </p:cNvPr>
              <p:cNvSpPr txBox="1"/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Input</a:t>
                </a:r>
                <a:r>
                  <a:rPr lang="en-US" sz="2200" b="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E9F89F-6419-4C92-BB62-39DBD060B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blipFill>
                <a:blip r:embed="rId4"/>
                <a:stretch>
                  <a:fillRect l="-2989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9E222E9-CE45-40B4-A023-925DB159A8F3}"/>
                  </a:ext>
                </a:extLst>
              </p:cNvPr>
              <p:cNvSpPr txBox="1"/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9E222E9-CE45-40B4-A023-925DB159A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65D0EE27-97FA-4855-AA11-7627485203D9}"/>
                  </a:ext>
                </a:extLst>
              </p:cNvPr>
              <p:cNvSpPr txBox="1"/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Output</a:t>
                </a:r>
                <a:r>
                  <a:rPr lang="en-US" sz="2200" b="0" dirty="0"/>
                  <a:t>: </a:t>
                </a:r>
                <a:r>
                  <a:rPr lang="el-GR" sz="2200" dirty="0"/>
                  <a:t>π</a:t>
                </a:r>
                <a:r>
                  <a:rPr lang="en-US" sz="2200" b="0" dirty="0"/>
                  <a:t>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D0EE27-97FA-4855-AA11-762748520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blipFill>
                <a:blip r:embed="rId6"/>
                <a:stretch>
                  <a:fillRect l="-1862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01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7B75BD0-E863-4E56-B53C-996010694807}"/>
              </a:ext>
            </a:extLst>
          </p:cNvPr>
          <p:cNvSpPr/>
          <p:nvPr/>
        </p:nvSpPr>
        <p:spPr>
          <a:xfrm>
            <a:off x="2264114" y="4810540"/>
            <a:ext cx="7268819" cy="12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FAC111-7FE7-4536-8DA2-6636E5913AA9}"/>
              </a:ext>
            </a:extLst>
          </p:cNvPr>
          <p:cNvSpPr txBox="1"/>
          <p:nvPr/>
        </p:nvSpPr>
        <p:spPr>
          <a:xfrm>
            <a:off x="1815549" y="410817"/>
            <a:ext cx="81659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“Data is the oil of the new age”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8EAEA3-ED23-476D-9714-EF066A11ECEE}"/>
              </a:ext>
            </a:extLst>
          </p:cNvPr>
          <p:cNvSpPr txBox="1"/>
          <p:nvPr/>
        </p:nvSpPr>
        <p:spPr>
          <a:xfrm>
            <a:off x="797577" y="1838739"/>
            <a:ext cx="102018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but, just like oil,</a:t>
            </a:r>
          </a:p>
          <a:p>
            <a:pPr algn="ctr"/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“unrefined data cannot really be used”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83C02E-E462-489D-BC5C-75BA4CFDAA0A}"/>
              </a:ext>
            </a:extLst>
          </p:cNvPr>
          <p:cNvSpPr txBox="1"/>
          <p:nvPr/>
        </p:nvSpPr>
        <p:spPr>
          <a:xfrm>
            <a:off x="2751700" y="5077312"/>
            <a:ext cx="62936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How do we refine data?</a:t>
            </a:r>
          </a:p>
        </p:txBody>
      </p:sp>
    </p:spTree>
    <p:extLst>
      <p:ext uri="{BB962C8B-B14F-4D97-AF65-F5344CB8AC3E}">
        <p14:creationId xmlns:p14="http://schemas.microsoft.com/office/powerpoint/2010/main" val="28393090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xmlns="" id="{01968E65-BA76-4E8E-8E0F-4B7A722C837B}"/>
              </a:ext>
            </a:extLst>
          </p:cNvPr>
          <p:cNvSpPr/>
          <p:nvPr/>
        </p:nvSpPr>
        <p:spPr>
          <a:xfrm>
            <a:off x="1011238" y="1460145"/>
            <a:ext cx="4890052" cy="1705027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(directed)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A408BD-D3B1-4C32-B96E-255E15E01BE0}"/>
                  </a:ext>
                </a:extLst>
              </p:cNvPr>
              <p:cNvSpPr txBox="1"/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Input</a:t>
                </a:r>
                <a:r>
                  <a:rPr lang="en-US" sz="2200" b="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A408BD-D3B1-4C32-B96E-255E15E01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blipFill>
                <a:blip r:embed="rId3"/>
                <a:stretch>
                  <a:fillRect l="-2989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3264647-534A-40C4-8535-E957285728F5}"/>
                  </a:ext>
                </a:extLst>
              </p:cNvPr>
              <p:cNvSpPr txBox="1"/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264647-534A-40C4-8535-E95728572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C419EA9-6EF2-44AF-855D-4B220E59FB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2564" y="4225036"/>
            <a:ext cx="433926" cy="4339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DAC6DB-249D-43B1-8965-874D85F8134F}"/>
              </a:ext>
            </a:extLst>
          </p:cNvPr>
          <p:cNvSpPr txBox="1"/>
          <p:nvPr/>
        </p:nvSpPr>
        <p:spPr>
          <a:xfrm>
            <a:off x="5700729" y="4745280"/>
            <a:ext cx="5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ABCD307-438A-4C62-9D63-BE714D6540EB}"/>
              </a:ext>
            </a:extLst>
          </p:cNvPr>
          <p:cNvSpPr txBox="1"/>
          <p:nvPr/>
        </p:nvSpPr>
        <p:spPr>
          <a:xfrm>
            <a:off x="468832" y="3441846"/>
            <a:ext cx="2096497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Random walks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975D8A-37A6-4511-A3EB-FEA50600AC58}"/>
              </a:ext>
            </a:extLst>
          </p:cNvPr>
          <p:cNvSpPr txBox="1"/>
          <p:nvPr/>
        </p:nvSpPr>
        <p:spPr>
          <a:xfrm>
            <a:off x="9721139" y="3441846"/>
            <a:ext cx="1832295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PageRank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9CEB9A3-1160-4797-ADF3-A9BE8D8B21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868" y="4118630"/>
            <a:ext cx="433926" cy="4339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E5EE691-E6C8-4C0E-9A9A-E79FC953CC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869" y="5626422"/>
            <a:ext cx="433926" cy="433926"/>
          </a:xfrm>
          <a:prstGeom prst="rect">
            <a:avLst/>
          </a:prstGeom>
        </p:spPr>
      </p:pic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xmlns="" id="{E3DB9E77-C81E-4A86-9046-593D47F2BE73}"/>
              </a:ext>
            </a:extLst>
          </p:cNvPr>
          <p:cNvSpPr/>
          <p:nvPr/>
        </p:nvSpPr>
        <p:spPr>
          <a:xfrm>
            <a:off x="739460" y="3978201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difficult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to compute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xmlns="" id="{839F2BC3-704C-479E-B410-2AB5C6257395}"/>
              </a:ext>
            </a:extLst>
          </p:cNvPr>
          <p:cNvSpPr/>
          <p:nvPr/>
        </p:nvSpPr>
        <p:spPr>
          <a:xfrm>
            <a:off x="739459" y="5469571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</a:t>
            </a:r>
            <a:r>
              <a:rPr lang="en-US" sz="2100" dirty="0">
                <a:solidFill>
                  <a:srgbClr val="FF0000"/>
                </a:solidFill>
              </a:rPr>
              <a:t>can be O(1/2</a:t>
            </a:r>
            <a:r>
              <a:rPr lang="en-US" sz="2100" baseline="34000" dirty="0">
                <a:solidFill>
                  <a:srgbClr val="FF0000"/>
                </a:solidFill>
              </a:rPr>
              <a:t>n</a:t>
            </a:r>
            <a:r>
              <a:rPr lang="en-US" sz="2100" dirty="0">
                <a:solidFill>
                  <a:srgbClr val="FF0000"/>
                </a:solidFill>
              </a:rPr>
              <a:t>)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xmlns="" id="{C79AA8EA-6F63-44F9-9A7D-DD92AB7F0A69}"/>
                  </a:ext>
                </a:extLst>
              </p:cNvPr>
              <p:cNvSpPr/>
              <p:nvPr/>
            </p:nvSpPr>
            <p:spPr>
              <a:xfrm>
                <a:off x="7537368" y="4016494"/>
                <a:ext cx="3703575" cy="1021174"/>
              </a:xfrm>
              <a:prstGeom prst="flowChartTerminator">
                <a:avLst/>
              </a:prstGeom>
              <a:solidFill>
                <a:srgbClr val="FFE285"/>
              </a:solidFill>
              <a:ln>
                <a:noFill/>
                <a:prstDash val="dash"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We do not know </a:t>
                </a:r>
                <a:r>
                  <a:rPr lang="el-GR" sz="2100" dirty="0">
                    <a:solidFill>
                      <a:schemeClr val="tx1"/>
                    </a:solidFill>
                  </a:rPr>
                  <a:t>π</a:t>
                </a:r>
                <a:r>
                  <a:rPr lang="en-US" sz="21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3" name="Flowchart: Terminator 32">
                <a:extLst>
                  <a:ext uri="{FF2B5EF4-FFF2-40B4-BE49-F238E27FC236}">
                    <a16:creationId xmlns:a16="http://schemas.microsoft.com/office/drawing/2014/main" id="{C79AA8EA-6F63-44F9-9A7D-DD92AB7F0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68" y="4016494"/>
                <a:ext cx="3703575" cy="1021174"/>
              </a:xfrm>
              <a:prstGeom prst="flowChartTerminator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  <a:prstDash val="dash"/>
              </a:ln>
              <a:effectLst>
                <a:softEdge rad="1016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F6D99086-7DD3-4C41-B071-2674DADDC6A8}"/>
                  </a:ext>
                </a:extLst>
              </p:cNvPr>
              <p:cNvSpPr txBox="1"/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Output</a:t>
                </a:r>
                <a:r>
                  <a:rPr lang="en-US" sz="2200" b="0" dirty="0"/>
                  <a:t>: </a:t>
                </a:r>
                <a:r>
                  <a:rPr lang="el-GR" sz="2200" dirty="0"/>
                  <a:t>π</a:t>
                </a:r>
                <a:r>
                  <a:rPr lang="en-US" sz="2200" b="0" dirty="0"/>
                  <a:t>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6D99086-7DD3-4C41-B071-2674DADDC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blipFill>
                <a:blip r:embed="rId7"/>
                <a:stretch>
                  <a:fillRect l="-1862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400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Terminator 17">
            <a:extLst>
              <a:ext uri="{FF2B5EF4-FFF2-40B4-BE49-F238E27FC236}">
                <a16:creationId xmlns:a16="http://schemas.microsoft.com/office/drawing/2014/main" xmlns="" id="{84AA22D4-50CE-4F8B-B213-EACF2B621A8A}"/>
              </a:ext>
            </a:extLst>
          </p:cNvPr>
          <p:cNvSpPr/>
          <p:nvPr/>
        </p:nvSpPr>
        <p:spPr>
          <a:xfrm>
            <a:off x="1011238" y="1460145"/>
            <a:ext cx="4890052" cy="1705027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2D4DA8B-154C-454E-9E43-B4597B5F9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00" y="5642135"/>
            <a:ext cx="541254" cy="405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6F23B5C-71E2-4902-BB00-9D2BEAD6C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2564" y="4225036"/>
            <a:ext cx="433926" cy="433926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(directed)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700729" y="4745280"/>
            <a:ext cx="5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B8B5B69-D21B-4814-A37E-BBE2F1D1EE1F}"/>
              </a:ext>
            </a:extLst>
          </p:cNvPr>
          <p:cNvSpPr txBox="1"/>
          <p:nvPr/>
        </p:nvSpPr>
        <p:spPr>
          <a:xfrm>
            <a:off x="468832" y="3441846"/>
            <a:ext cx="2096497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Random walks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186E42A-1CAF-4416-A4C7-F67BF40160A0}"/>
              </a:ext>
            </a:extLst>
          </p:cNvPr>
          <p:cNvSpPr txBox="1"/>
          <p:nvPr/>
        </p:nvSpPr>
        <p:spPr>
          <a:xfrm>
            <a:off x="9721139" y="3441846"/>
            <a:ext cx="1832295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xmlns="" id="{0FE25B41-9BA0-43A2-A78D-46F55707C2EF}"/>
                  </a:ext>
                </a:extLst>
              </p:cNvPr>
              <p:cNvSpPr/>
              <p:nvPr/>
            </p:nvSpPr>
            <p:spPr>
              <a:xfrm>
                <a:off x="7537368" y="4016494"/>
                <a:ext cx="3703575" cy="1021174"/>
              </a:xfrm>
              <a:prstGeom prst="flowChartTerminator">
                <a:avLst/>
              </a:prstGeom>
              <a:solidFill>
                <a:srgbClr val="FFE285"/>
              </a:solidFill>
              <a:ln>
                <a:noFill/>
                <a:prstDash val="dash"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We do not know </a:t>
                </a:r>
                <a:r>
                  <a:rPr lang="el-GR" sz="2100" dirty="0">
                    <a:solidFill>
                      <a:schemeClr val="tx1"/>
                    </a:solidFill>
                  </a:rPr>
                  <a:t>π</a:t>
                </a:r>
                <a:r>
                  <a:rPr lang="en-US" sz="21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4" name="Flowchart: Terminator 53">
                <a:extLst>
                  <a:ext uri="{FF2B5EF4-FFF2-40B4-BE49-F238E27FC236}">
                    <a16:creationId xmlns:a16="http://schemas.microsoft.com/office/drawing/2014/main" id="{0FE25B41-9BA0-43A2-A78D-46F55707C2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68" y="4016494"/>
                <a:ext cx="3703575" cy="1021174"/>
              </a:xfrm>
              <a:prstGeom prst="flowChartTerminator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  <a:prstDash val="dash"/>
              </a:ln>
              <a:effectLst>
                <a:softEdge rad="1016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Flowchart: Terminator 54">
                <a:extLst>
                  <a:ext uri="{FF2B5EF4-FFF2-40B4-BE49-F238E27FC236}">
                    <a16:creationId xmlns:a16="http://schemas.microsoft.com/office/drawing/2014/main" xmlns="" id="{DFB00FA8-EAD6-4126-AAA7-9669EB1D6979}"/>
                  </a:ext>
                </a:extLst>
              </p:cNvPr>
              <p:cNvSpPr/>
              <p:nvPr/>
            </p:nvSpPr>
            <p:spPr>
              <a:xfrm>
                <a:off x="7537367" y="5385614"/>
                <a:ext cx="3703575" cy="1021174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  <a:prstDash val="dash"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100" dirty="0">
                    <a:solidFill>
                      <a:schemeClr val="tx1"/>
                    </a:solidFill>
                  </a:rPr>
                  <a:t>π</a:t>
                </a:r>
                <a:r>
                  <a:rPr lang="en-US" sz="2100" dirty="0">
                    <a:solidFill>
                      <a:schemeClr val="tx1"/>
                    </a:solidFill>
                  </a:rPr>
                  <a:t>(</a:t>
                </a:r>
                <a:r>
                  <a:rPr lang="en-US" sz="2100" dirty="0">
                    <a:solidFill>
                      <a:srgbClr val="0070C0"/>
                    </a:solidFill>
                  </a:rPr>
                  <a:t>v</a:t>
                </a:r>
                <a:r>
                  <a:rPr lang="en-US" sz="2100" dirty="0">
                    <a:solidFill>
                      <a:schemeClr val="tx1"/>
                    </a:solidFill>
                  </a:rPr>
                  <a:t>) </a:t>
                </a:r>
                <a:r>
                  <a:rPr lang="en-US" sz="2100" dirty="0" err="1">
                    <a:solidFill>
                      <a:schemeClr val="tx1"/>
                    </a:solidFill>
                  </a:rPr>
                  <a:t>w.r.t.</a:t>
                </a:r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>
                    <a:solidFill>
                      <a:srgbClr val="FF0000"/>
                    </a:solidFill>
                  </a:rPr>
                  <a:t> at least </a:t>
                </a:r>
                <a:r>
                  <a:rPr lang="el-GR" sz="2100" dirty="0">
                    <a:solidFill>
                      <a:srgbClr val="FF0000"/>
                    </a:solidFill>
                  </a:rPr>
                  <a:t>ε</a:t>
                </a:r>
                <a:r>
                  <a:rPr lang="en-US" sz="2100" dirty="0">
                    <a:solidFill>
                      <a:srgbClr val="FF0000"/>
                    </a:solidFill>
                  </a:rPr>
                  <a:t>/n</a:t>
                </a:r>
                <a:r>
                  <a:rPr lang="en-US" sz="21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5" name="Flowchart: Terminator 54">
                <a:extLst>
                  <a:ext uri="{FF2B5EF4-FFF2-40B4-BE49-F238E27FC236}">
                    <a16:creationId xmlns:a16="http://schemas.microsoft.com/office/drawing/2014/main" id="{DFB00FA8-EAD6-4126-AAA7-9669EB1D6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67" y="5385614"/>
                <a:ext cx="3703575" cy="1021174"/>
              </a:xfrm>
              <a:prstGeom prst="flowChartTerminator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  <a:prstDash val="dash"/>
              </a:ln>
              <a:effectLst>
                <a:softEdge rad="1016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97035CF-C057-4658-BD0E-9D0E09D1E037}"/>
                  </a:ext>
                </a:extLst>
              </p:cNvPr>
              <p:cNvSpPr txBox="1"/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Input</a:t>
                </a:r>
                <a:r>
                  <a:rPr lang="en-US" sz="2200" b="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7035CF-C057-4658-BD0E-9D0E09D1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blipFill>
                <a:blip r:embed="rId7"/>
                <a:stretch>
                  <a:fillRect l="-2989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6FE5A50-4F10-4343-A8A3-9652381000C9}"/>
                  </a:ext>
                </a:extLst>
              </p:cNvPr>
              <p:cNvSpPr txBox="1"/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FE5A50-4F10-4343-A8A3-965238100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CECFCB8-E287-4F3D-9550-A7555A80B8F8}"/>
                  </a:ext>
                </a:extLst>
              </p:cNvPr>
              <p:cNvSpPr txBox="1"/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Output</a:t>
                </a:r>
                <a:r>
                  <a:rPr lang="en-US" sz="2200" b="0" dirty="0"/>
                  <a:t>: </a:t>
                </a:r>
                <a:r>
                  <a:rPr lang="el-GR" sz="2200" dirty="0"/>
                  <a:t>π</a:t>
                </a:r>
                <a:r>
                  <a:rPr lang="en-US" sz="2200" b="0" dirty="0"/>
                  <a:t>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CECFCB8-E287-4F3D-9550-A7555A80B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blipFill>
                <a:blip r:embed="rId9"/>
                <a:stretch>
                  <a:fillRect l="-1862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3516C5-DA05-4F9B-ACC4-33415129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868" y="4118630"/>
            <a:ext cx="433926" cy="4339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98E1DCF-6763-426F-BE9E-1709B8288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869" y="5626422"/>
            <a:ext cx="433926" cy="433926"/>
          </a:xfrm>
          <a:prstGeom prst="rect">
            <a:avLst/>
          </a:prstGeom>
        </p:spPr>
      </p:pic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xmlns="" id="{CAE7F6A4-35D4-41DC-B5E5-179A86F80FBB}"/>
              </a:ext>
            </a:extLst>
          </p:cNvPr>
          <p:cNvSpPr/>
          <p:nvPr/>
        </p:nvSpPr>
        <p:spPr>
          <a:xfrm>
            <a:off x="739460" y="3978201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difficult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to compute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xmlns="" id="{4AA78F73-6CBE-4E08-B908-87AFEF559674}"/>
              </a:ext>
            </a:extLst>
          </p:cNvPr>
          <p:cNvSpPr/>
          <p:nvPr/>
        </p:nvSpPr>
        <p:spPr>
          <a:xfrm>
            <a:off x="739459" y="5469571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</a:t>
            </a:r>
            <a:r>
              <a:rPr lang="en-US" sz="2100" dirty="0">
                <a:solidFill>
                  <a:srgbClr val="FF0000"/>
                </a:solidFill>
              </a:rPr>
              <a:t>can be O(1/2</a:t>
            </a:r>
            <a:r>
              <a:rPr lang="en-US" sz="2100" baseline="34000" dirty="0">
                <a:solidFill>
                  <a:srgbClr val="FF0000"/>
                </a:solidFill>
              </a:rPr>
              <a:t>n</a:t>
            </a:r>
            <a:r>
              <a:rPr lang="en-US" sz="2100" dirty="0">
                <a:solidFill>
                  <a:srgbClr val="FF0000"/>
                </a:solidFill>
              </a:rPr>
              <a:t>)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8214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xmlns="" id="{541CAF83-164E-4D30-B767-217EB52825F7}"/>
              </a:ext>
            </a:extLst>
          </p:cNvPr>
          <p:cNvSpPr/>
          <p:nvPr/>
        </p:nvSpPr>
        <p:spPr>
          <a:xfrm>
            <a:off x="1011238" y="1460145"/>
            <a:ext cx="4890052" cy="1705027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10000"/>
              </a:scheme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B2D4DA8B-154C-454E-9E43-B4597B5F9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00" y="5642135"/>
            <a:ext cx="541254" cy="4059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6F23B5C-71E2-4902-BB00-9D2BEAD6C7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32564" y="4225036"/>
            <a:ext cx="433926" cy="433926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(directed)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42223C6-BBFE-473A-AE93-5F23251A66EA}"/>
              </a:ext>
            </a:extLst>
          </p:cNvPr>
          <p:cNvSpPr txBox="1"/>
          <p:nvPr/>
        </p:nvSpPr>
        <p:spPr>
          <a:xfrm>
            <a:off x="5700729" y="4745280"/>
            <a:ext cx="578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B8B5B69-D21B-4814-A37E-BBE2F1D1EE1F}"/>
              </a:ext>
            </a:extLst>
          </p:cNvPr>
          <p:cNvSpPr txBox="1"/>
          <p:nvPr/>
        </p:nvSpPr>
        <p:spPr>
          <a:xfrm>
            <a:off x="468832" y="3441846"/>
            <a:ext cx="2096497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Random walks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186E42A-1CAF-4416-A4C7-F67BF40160A0}"/>
              </a:ext>
            </a:extLst>
          </p:cNvPr>
          <p:cNvSpPr txBox="1"/>
          <p:nvPr/>
        </p:nvSpPr>
        <p:spPr>
          <a:xfrm>
            <a:off x="9721139" y="3441846"/>
            <a:ext cx="1832295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97035CF-C057-4658-BD0E-9D0E09D1E037}"/>
                  </a:ext>
                </a:extLst>
              </p:cNvPr>
              <p:cNvSpPr txBox="1"/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Input</a:t>
                </a:r>
                <a:r>
                  <a:rPr lang="en-US" sz="2200" b="0" dirty="0"/>
                  <a:t>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7035CF-C057-4658-BD0E-9D0E09D1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86" y="1590738"/>
                <a:ext cx="2650507" cy="430887"/>
              </a:xfrm>
              <a:prstGeom prst="rect">
                <a:avLst/>
              </a:prstGeom>
              <a:blipFill>
                <a:blip r:embed="rId7"/>
                <a:stretch>
                  <a:fillRect l="-2989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6FE5A50-4F10-4343-A8A3-9652381000C9}"/>
                  </a:ext>
                </a:extLst>
              </p:cNvPr>
              <p:cNvSpPr txBox="1"/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acc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FE5A50-4F10-4343-A8A3-965238100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829" y="1954343"/>
                <a:ext cx="3305187" cy="672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3516C5-DA05-4F9B-ACC4-334151291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868" y="4118630"/>
            <a:ext cx="433926" cy="4339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98E1DCF-6763-426F-BE9E-1709B8288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869" y="5626422"/>
            <a:ext cx="433926" cy="433926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028A8F40-4DB6-430B-9F6E-751C19082B15}"/>
              </a:ext>
            </a:extLst>
          </p:cNvPr>
          <p:cNvSpPr/>
          <p:nvPr/>
        </p:nvSpPr>
        <p:spPr>
          <a:xfrm>
            <a:off x="7572965" y="2015483"/>
            <a:ext cx="2343206" cy="1222063"/>
          </a:xfrm>
          <a:prstGeom prst="ellipse">
            <a:avLst/>
          </a:prstGeom>
          <a:solidFill>
            <a:srgbClr val="FF9F9F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51491FB-6D6E-4688-AC8E-A75D70BFB4B5}"/>
              </a:ext>
            </a:extLst>
          </p:cNvPr>
          <p:cNvCxnSpPr>
            <a:cxnSpLocks/>
            <a:stCxn id="21" idx="4"/>
            <a:endCxn id="27" idx="0"/>
          </p:cNvCxnSpPr>
          <p:nvPr/>
        </p:nvCxnSpPr>
        <p:spPr>
          <a:xfrm>
            <a:off x="8744568" y="3237546"/>
            <a:ext cx="1396890" cy="21302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7EE16A5-3A0A-4F82-9E89-77BE45538F86}"/>
              </a:ext>
            </a:extLst>
          </p:cNvPr>
          <p:cNvSpPr txBox="1"/>
          <p:nvPr/>
        </p:nvSpPr>
        <p:spPr>
          <a:xfrm>
            <a:off x="7572965" y="2211015"/>
            <a:ext cx="23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Enables us to use</a:t>
            </a:r>
          </a:p>
          <a:p>
            <a:pPr algn="ctr"/>
            <a:r>
              <a:rPr lang="en-US" sz="2400" dirty="0"/>
              <a:t>stitching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77F37A20-FCE4-49D8-84AA-8A87C25B1E0C}"/>
                  </a:ext>
                </a:extLst>
              </p:cNvPr>
              <p:cNvSpPr txBox="1"/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0" i="1" u="sng" dirty="0"/>
                  <a:t>Output</a:t>
                </a:r>
                <a:r>
                  <a:rPr lang="en-US" sz="2200" b="0" dirty="0"/>
                  <a:t>: </a:t>
                </a:r>
                <a:r>
                  <a:rPr lang="el-GR" sz="2200" dirty="0"/>
                  <a:t>π</a:t>
                </a:r>
                <a:r>
                  <a:rPr lang="en-US" sz="2200" b="0" dirty="0"/>
                  <a:t>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200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7F37A20-FCE4-49D8-84AA-8A87C25B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833" y="2570264"/>
                <a:ext cx="4257033" cy="430887"/>
              </a:xfrm>
              <a:prstGeom prst="rect">
                <a:avLst/>
              </a:prstGeom>
              <a:blipFill>
                <a:blip r:embed="rId9"/>
                <a:stretch>
                  <a:fillRect l="-1862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xmlns="" id="{F8D8A3DB-1D0B-425D-9723-DF8A8902267E}"/>
                  </a:ext>
                </a:extLst>
              </p:cNvPr>
              <p:cNvSpPr/>
              <p:nvPr/>
            </p:nvSpPr>
            <p:spPr>
              <a:xfrm>
                <a:off x="7537368" y="4016494"/>
                <a:ext cx="3703575" cy="1021174"/>
              </a:xfrm>
              <a:prstGeom prst="flowChartTerminator">
                <a:avLst/>
              </a:prstGeom>
              <a:solidFill>
                <a:srgbClr val="FFE285"/>
              </a:solidFill>
              <a:ln>
                <a:noFill/>
                <a:prstDash val="dash"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We do not know </a:t>
                </a:r>
                <a:r>
                  <a:rPr lang="el-GR" sz="2100" dirty="0">
                    <a:solidFill>
                      <a:schemeClr val="tx1"/>
                    </a:solidFill>
                  </a:rPr>
                  <a:t>π</a:t>
                </a:r>
                <a:r>
                  <a:rPr lang="en-US" sz="21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9" name="Flowchart: Terminator 28">
                <a:extLst>
                  <a:ext uri="{FF2B5EF4-FFF2-40B4-BE49-F238E27FC236}">
                    <a16:creationId xmlns:a16="http://schemas.microsoft.com/office/drawing/2014/main" id="{F8D8A3DB-1D0B-425D-9723-DF8A89022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68" y="4016494"/>
                <a:ext cx="3703575" cy="1021174"/>
              </a:xfrm>
              <a:prstGeom prst="flowChartTerminator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  <a:prstDash val="dash"/>
              </a:ln>
              <a:effectLst>
                <a:softEdge rad="1016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xmlns="" id="{BC76BC20-F413-440C-9774-34412A39DC4F}"/>
                  </a:ext>
                </a:extLst>
              </p:cNvPr>
              <p:cNvSpPr/>
              <p:nvPr/>
            </p:nvSpPr>
            <p:spPr>
              <a:xfrm>
                <a:off x="7537367" y="5385614"/>
                <a:ext cx="3703575" cy="1021174"/>
              </a:xfrm>
              <a:prstGeom prst="flowChartTerminator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  <a:prstDash val="dash"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100" dirty="0">
                    <a:solidFill>
                      <a:schemeClr val="tx1"/>
                    </a:solidFill>
                  </a:rPr>
                  <a:t>π</a:t>
                </a:r>
                <a:r>
                  <a:rPr lang="en-US" sz="2100" dirty="0">
                    <a:solidFill>
                      <a:schemeClr val="tx1"/>
                    </a:solidFill>
                  </a:rPr>
                  <a:t>(</a:t>
                </a:r>
                <a:r>
                  <a:rPr lang="en-US" sz="2100" dirty="0">
                    <a:solidFill>
                      <a:srgbClr val="0070C0"/>
                    </a:solidFill>
                  </a:rPr>
                  <a:t>v</a:t>
                </a:r>
                <a:r>
                  <a:rPr lang="en-US" sz="2100" dirty="0">
                    <a:solidFill>
                      <a:schemeClr val="tx1"/>
                    </a:solidFill>
                  </a:rPr>
                  <a:t>) </a:t>
                </a:r>
                <a:r>
                  <a:rPr lang="en-US" sz="2100" dirty="0" err="1">
                    <a:solidFill>
                      <a:schemeClr val="tx1"/>
                    </a:solidFill>
                  </a:rPr>
                  <a:t>w.r.t.</a:t>
                </a:r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>
                    <a:solidFill>
                      <a:srgbClr val="FF0000"/>
                    </a:solidFill>
                  </a:rPr>
                  <a:t> at least </a:t>
                </a:r>
                <a:r>
                  <a:rPr lang="el-GR" sz="2100" dirty="0">
                    <a:solidFill>
                      <a:srgbClr val="FF0000"/>
                    </a:solidFill>
                  </a:rPr>
                  <a:t>ε</a:t>
                </a:r>
                <a:r>
                  <a:rPr lang="en-US" sz="2100" dirty="0">
                    <a:solidFill>
                      <a:srgbClr val="FF0000"/>
                    </a:solidFill>
                  </a:rPr>
                  <a:t>/n</a:t>
                </a:r>
                <a:r>
                  <a:rPr lang="en-US" sz="21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0" name="Flowchart: Terminator 29">
                <a:extLst>
                  <a:ext uri="{FF2B5EF4-FFF2-40B4-BE49-F238E27FC236}">
                    <a16:creationId xmlns:a16="http://schemas.microsoft.com/office/drawing/2014/main" id="{BC76BC20-F413-440C-9774-34412A39D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367" y="5385614"/>
                <a:ext cx="3703575" cy="1021174"/>
              </a:xfrm>
              <a:prstGeom prst="flowChartTerminator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  <a:prstDash val="dash"/>
              </a:ln>
              <a:effectLst>
                <a:softEdge rad="1016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lowchart: Terminator 31">
            <a:extLst>
              <a:ext uri="{FF2B5EF4-FFF2-40B4-BE49-F238E27FC236}">
                <a16:creationId xmlns:a16="http://schemas.microsoft.com/office/drawing/2014/main" xmlns="" id="{B2D73ED6-B67B-4146-B0EF-DBAA8827D785}"/>
              </a:ext>
            </a:extLst>
          </p:cNvPr>
          <p:cNvSpPr/>
          <p:nvPr/>
        </p:nvSpPr>
        <p:spPr>
          <a:xfrm>
            <a:off x="739460" y="3978201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difficult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>
                <a:solidFill>
                  <a:srgbClr val="FF0000"/>
                </a:solidFill>
              </a:rPr>
              <a:t>to compute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Flowchart: Terminator 32">
            <a:extLst>
              <a:ext uri="{FF2B5EF4-FFF2-40B4-BE49-F238E27FC236}">
                <a16:creationId xmlns:a16="http://schemas.microsoft.com/office/drawing/2014/main" xmlns="" id="{3732F586-F340-4D29-85C7-04B761D8C470}"/>
              </a:ext>
            </a:extLst>
          </p:cNvPr>
          <p:cNvSpPr/>
          <p:nvPr/>
        </p:nvSpPr>
        <p:spPr>
          <a:xfrm>
            <a:off x="739459" y="5469571"/>
            <a:ext cx="3703575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100" dirty="0">
                <a:solidFill>
                  <a:schemeClr val="tx1"/>
                </a:solidFill>
              </a:rPr>
              <a:t>π</a:t>
            </a:r>
            <a:r>
              <a:rPr lang="en-US" sz="2100" dirty="0">
                <a:solidFill>
                  <a:schemeClr val="tx1"/>
                </a:solidFill>
              </a:rPr>
              <a:t>(</a:t>
            </a:r>
            <a:r>
              <a:rPr lang="en-US" sz="2100" dirty="0">
                <a:solidFill>
                  <a:srgbClr val="0070C0"/>
                </a:solidFill>
              </a:rPr>
              <a:t>v</a:t>
            </a:r>
            <a:r>
              <a:rPr lang="en-US" sz="2100" dirty="0">
                <a:solidFill>
                  <a:schemeClr val="tx1"/>
                </a:solidFill>
              </a:rPr>
              <a:t>) </a:t>
            </a:r>
            <a:r>
              <a:rPr lang="en-US" sz="2100" dirty="0">
                <a:solidFill>
                  <a:srgbClr val="FF0000"/>
                </a:solidFill>
              </a:rPr>
              <a:t>can be O(1/2</a:t>
            </a:r>
            <a:r>
              <a:rPr lang="en-US" sz="2100" baseline="34000" dirty="0">
                <a:solidFill>
                  <a:srgbClr val="FF0000"/>
                </a:solidFill>
              </a:rPr>
              <a:t>n</a:t>
            </a:r>
            <a:r>
              <a:rPr lang="en-US" sz="2100" dirty="0">
                <a:solidFill>
                  <a:srgbClr val="FF0000"/>
                </a:solidFill>
              </a:rPr>
              <a:t>)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81B44C-B2F6-45DC-A25B-865D30304CF2}"/>
              </a:ext>
            </a:extLst>
          </p:cNvPr>
          <p:cNvSpPr/>
          <p:nvPr/>
        </p:nvSpPr>
        <p:spPr>
          <a:xfrm>
            <a:off x="9286692" y="5367818"/>
            <a:ext cx="1709531" cy="102117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994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ADB37-753C-40AC-9128-CB7C5BF8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0000"/>
                </a:solidFill>
              </a:rPr>
              <a:t>compute</a:t>
            </a:r>
            <a:r>
              <a:rPr lang="en-US" dirty="0"/>
              <a:t> PageRank?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93F5B0DD-0CFF-4F9E-93D8-C2C628BD5C0B}"/>
                  </a:ext>
                </a:extLst>
              </p:cNvPr>
              <p:cNvSpPr/>
              <p:nvPr/>
            </p:nvSpPr>
            <p:spPr>
              <a:xfrm>
                <a:off x="596348" y="2340667"/>
                <a:ext cx="5234609" cy="15163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tx1"/>
                    </a:solidFill>
                  </a:rPr>
                  <a:t>PageRank can be approximated by running O(log n) random walks of length O(log n/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) from each vertex.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3F5B0DD-0CFF-4F9E-93D8-C2C628BD5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8" y="2340667"/>
                <a:ext cx="5234609" cy="1516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1D966FC4-472D-4E8C-ADAE-5C7EFE956112}"/>
              </a:ext>
            </a:extLst>
          </p:cNvPr>
          <p:cNvSpPr/>
          <p:nvPr/>
        </p:nvSpPr>
        <p:spPr>
          <a:xfrm>
            <a:off x="453887" y="1690688"/>
            <a:ext cx="1918252" cy="77953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dirty="0">
                <a:solidFill>
                  <a:srgbClr val="7030A0"/>
                </a:solidFill>
              </a:rPr>
              <a:t>Breyer</a:t>
            </a:r>
            <a:r>
              <a:rPr lang="en-US" sz="2400" dirty="0">
                <a:solidFill>
                  <a:schemeClr val="tx1"/>
                </a:solidFill>
              </a:rPr>
              <a:t> ‘</a:t>
            </a:r>
            <a:r>
              <a:rPr lang="en-US" sz="2400" dirty="0">
                <a:solidFill>
                  <a:srgbClr val="FF0000"/>
                </a:solidFill>
              </a:rPr>
              <a:t>02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5967968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ADB37-753C-40AC-9128-CB7C5BF8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0000"/>
                </a:solidFill>
              </a:rPr>
              <a:t>compute</a:t>
            </a:r>
            <a:r>
              <a:rPr lang="en-US" dirty="0"/>
              <a:t> PageRank?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xmlns="" id="{1F69B1F0-4E9B-4CD7-A501-CCFF08389B37}"/>
              </a:ext>
            </a:extLst>
          </p:cNvPr>
          <p:cNvSpPr/>
          <p:nvPr/>
        </p:nvSpPr>
        <p:spPr>
          <a:xfrm>
            <a:off x="596348" y="4567997"/>
            <a:ext cx="4939748" cy="1924878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Approximating PageRank “equals” computing </a:t>
            </a:r>
            <a:r>
              <a:rPr lang="en-US" sz="2800" dirty="0">
                <a:solidFill>
                  <a:srgbClr val="FF0000"/>
                </a:solidFill>
              </a:rPr>
              <a:t>O(log n) short</a:t>
            </a:r>
            <a:r>
              <a:rPr lang="en-US" sz="2800" dirty="0">
                <a:solidFill>
                  <a:schemeClr val="tx1"/>
                </a:solidFill>
              </a:rPr>
              <a:t> random walks </a:t>
            </a:r>
            <a:r>
              <a:rPr lang="en-US" sz="2800" dirty="0">
                <a:solidFill>
                  <a:srgbClr val="FF0000"/>
                </a:solidFill>
              </a:rPr>
              <a:t>from each</a:t>
            </a:r>
            <a:r>
              <a:rPr lang="en-US" sz="2800" dirty="0">
                <a:solidFill>
                  <a:schemeClr val="tx1"/>
                </a:solidFill>
              </a:rPr>
              <a:t> vertex.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1D966FC4-472D-4E8C-ADAE-5C7EFE956112}"/>
              </a:ext>
            </a:extLst>
          </p:cNvPr>
          <p:cNvSpPr/>
          <p:nvPr/>
        </p:nvSpPr>
        <p:spPr>
          <a:xfrm>
            <a:off x="453887" y="1690688"/>
            <a:ext cx="1918252" cy="77953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dirty="0">
                <a:solidFill>
                  <a:srgbClr val="7030A0"/>
                </a:solidFill>
              </a:rPr>
              <a:t>Breyer</a:t>
            </a:r>
            <a:r>
              <a:rPr lang="en-US" sz="2400" dirty="0">
                <a:solidFill>
                  <a:schemeClr val="tx1"/>
                </a:solidFill>
              </a:rPr>
              <a:t> ‘</a:t>
            </a:r>
            <a:r>
              <a:rPr lang="en-US" sz="2400" dirty="0">
                <a:solidFill>
                  <a:srgbClr val="FF0000"/>
                </a:solidFill>
              </a:rPr>
              <a:t>02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EB2EA042-EE24-4CB3-A632-1C1DF5521F8B}"/>
                  </a:ext>
                </a:extLst>
              </p:cNvPr>
              <p:cNvSpPr/>
              <p:nvPr/>
            </p:nvSpPr>
            <p:spPr>
              <a:xfrm>
                <a:off x="596348" y="2340667"/>
                <a:ext cx="5234609" cy="15163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tx1"/>
                    </a:solidFill>
                  </a:rPr>
                  <a:t>PageRank can be approximated by running O(log n) random walks of length O(log n/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) from each vertex.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2EA042-EE24-4CB3-A632-1C1DF5521F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8" y="2340667"/>
                <a:ext cx="5234609" cy="1516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08877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ADB37-753C-40AC-9128-CB7C5BF8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0000"/>
                </a:solidFill>
              </a:rPr>
              <a:t>compute</a:t>
            </a:r>
            <a:r>
              <a:rPr lang="en-US" dirty="0"/>
              <a:t> PageRank?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1D966FC4-472D-4E8C-ADAE-5C7EFE956112}"/>
              </a:ext>
            </a:extLst>
          </p:cNvPr>
          <p:cNvSpPr/>
          <p:nvPr/>
        </p:nvSpPr>
        <p:spPr>
          <a:xfrm>
            <a:off x="453887" y="1690688"/>
            <a:ext cx="1918252" cy="77953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dirty="0">
                <a:solidFill>
                  <a:srgbClr val="7030A0"/>
                </a:solidFill>
              </a:rPr>
              <a:t>Breyer</a:t>
            </a:r>
            <a:r>
              <a:rPr lang="en-US" sz="2400" dirty="0">
                <a:solidFill>
                  <a:schemeClr val="tx1"/>
                </a:solidFill>
              </a:rPr>
              <a:t> ‘</a:t>
            </a:r>
            <a:r>
              <a:rPr lang="en-US" sz="2400" dirty="0">
                <a:solidFill>
                  <a:srgbClr val="FF0000"/>
                </a:solidFill>
              </a:rPr>
              <a:t>02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2398FF36-40C6-4F31-95D0-0FADA5B4AC4A}"/>
              </a:ext>
            </a:extLst>
          </p:cNvPr>
          <p:cNvSpPr/>
          <p:nvPr/>
        </p:nvSpPr>
        <p:spPr>
          <a:xfrm>
            <a:off x="6518836" y="4262161"/>
            <a:ext cx="4939748" cy="1268275"/>
          </a:xfrm>
          <a:prstGeom prst="flowChartTerminator">
            <a:avLst/>
          </a:prstGeom>
          <a:solidFill>
            <a:schemeClr val="accent2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</a:t>
            </a:r>
            <a:r>
              <a:rPr lang="en-US" sz="2800" dirty="0">
                <a:solidFill>
                  <a:schemeClr val="tx1"/>
                </a:solidFill>
              </a:rPr>
              <a:t>directed PageRank simple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925663EA-B304-43DA-B0EE-793BAAFBABC6}"/>
              </a:ext>
            </a:extLst>
          </p:cNvPr>
          <p:cNvSpPr/>
          <p:nvPr/>
        </p:nvSpPr>
        <p:spPr>
          <a:xfrm rot="20526709">
            <a:off x="5522227" y="4862232"/>
            <a:ext cx="1010478" cy="7023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xmlns="" id="{5BBB6932-6F0C-4A71-8DFD-4482816A36F0}"/>
              </a:ext>
            </a:extLst>
          </p:cNvPr>
          <p:cNvSpPr/>
          <p:nvPr/>
        </p:nvSpPr>
        <p:spPr>
          <a:xfrm>
            <a:off x="596348" y="4567997"/>
            <a:ext cx="4939748" cy="1924878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Approximating PageRank “equals” computing </a:t>
            </a:r>
            <a:r>
              <a:rPr lang="en-US" sz="2800" dirty="0">
                <a:solidFill>
                  <a:srgbClr val="FF0000"/>
                </a:solidFill>
              </a:rPr>
              <a:t>O(log n) short</a:t>
            </a:r>
            <a:r>
              <a:rPr lang="en-US" sz="2800" dirty="0">
                <a:solidFill>
                  <a:schemeClr val="tx1"/>
                </a:solidFill>
              </a:rPr>
              <a:t> random walks </a:t>
            </a:r>
            <a:r>
              <a:rPr lang="en-US" sz="2800" dirty="0">
                <a:solidFill>
                  <a:srgbClr val="FF0000"/>
                </a:solidFill>
              </a:rPr>
              <a:t>from each</a:t>
            </a:r>
            <a:r>
              <a:rPr lang="en-US" sz="2800" dirty="0">
                <a:solidFill>
                  <a:schemeClr val="tx1"/>
                </a:solidFill>
              </a:rPr>
              <a:t> vertex.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0277A200-F936-403F-856A-A6431078EAA1}"/>
                  </a:ext>
                </a:extLst>
              </p:cNvPr>
              <p:cNvSpPr/>
              <p:nvPr/>
            </p:nvSpPr>
            <p:spPr>
              <a:xfrm>
                <a:off x="596348" y="2340667"/>
                <a:ext cx="5234609" cy="15163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tx1"/>
                    </a:solidFill>
                  </a:rPr>
                  <a:t>PageRank can be approximated by running O(log n) random walks of length O(log n/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) from each vertex.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277A200-F936-403F-856A-A6431078E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8" y="2340667"/>
                <a:ext cx="5234609" cy="15163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1485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CADB37-753C-40AC-9128-CB7C5BF8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0000"/>
                </a:solidFill>
              </a:rPr>
              <a:t>compute</a:t>
            </a:r>
            <a:r>
              <a:rPr lang="en-US" dirty="0"/>
              <a:t> PageRank?</a:t>
            </a: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xmlns="" id="{1D966FC4-472D-4E8C-ADAE-5C7EFE956112}"/>
              </a:ext>
            </a:extLst>
          </p:cNvPr>
          <p:cNvSpPr/>
          <p:nvPr/>
        </p:nvSpPr>
        <p:spPr>
          <a:xfrm>
            <a:off x="453887" y="1690688"/>
            <a:ext cx="1918252" cy="779531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[</a:t>
            </a:r>
            <a:r>
              <a:rPr lang="en-US" sz="2400" dirty="0">
                <a:solidFill>
                  <a:srgbClr val="7030A0"/>
                </a:solidFill>
              </a:rPr>
              <a:t>Breyer</a:t>
            </a:r>
            <a:r>
              <a:rPr lang="en-US" sz="2400" dirty="0">
                <a:solidFill>
                  <a:schemeClr val="tx1"/>
                </a:solidFill>
              </a:rPr>
              <a:t> ‘</a:t>
            </a:r>
            <a:r>
              <a:rPr lang="en-US" sz="2400" dirty="0">
                <a:solidFill>
                  <a:srgbClr val="FF0000"/>
                </a:solidFill>
              </a:rPr>
              <a:t>02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xmlns="" id="{2398FF36-40C6-4F31-95D0-0FADA5B4AC4A}"/>
              </a:ext>
            </a:extLst>
          </p:cNvPr>
          <p:cNvSpPr/>
          <p:nvPr/>
        </p:nvSpPr>
        <p:spPr>
          <a:xfrm>
            <a:off x="6518836" y="4262161"/>
            <a:ext cx="4939748" cy="1268275"/>
          </a:xfrm>
          <a:prstGeom prst="flowChartTerminator">
            <a:avLst/>
          </a:prstGeom>
          <a:solidFill>
            <a:schemeClr val="accent2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</a:t>
            </a:r>
            <a:r>
              <a:rPr lang="en-US" sz="2800" dirty="0">
                <a:solidFill>
                  <a:schemeClr val="tx1"/>
                </a:solidFill>
              </a:rPr>
              <a:t>directed PageRank simple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925663EA-B304-43DA-B0EE-793BAAFBABC6}"/>
              </a:ext>
            </a:extLst>
          </p:cNvPr>
          <p:cNvSpPr/>
          <p:nvPr/>
        </p:nvSpPr>
        <p:spPr>
          <a:xfrm rot="20526709">
            <a:off x="5522227" y="4862232"/>
            <a:ext cx="1010478" cy="70236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327CEB74-EF0A-445F-BDC9-15DFB53DC1E7}"/>
              </a:ext>
            </a:extLst>
          </p:cNvPr>
          <p:cNvSpPr/>
          <p:nvPr/>
        </p:nvSpPr>
        <p:spPr>
          <a:xfrm>
            <a:off x="6518836" y="5530436"/>
            <a:ext cx="4939748" cy="1268275"/>
          </a:xfrm>
          <a:prstGeom prst="flowChartTerminator">
            <a:avLst/>
          </a:prstGeom>
          <a:noFill/>
          <a:ln>
            <a:solidFill>
              <a:schemeClr val="accent1"/>
            </a:solidFill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about </a:t>
            </a:r>
            <a:r>
              <a:rPr lang="en-US" sz="2800" dirty="0">
                <a:solidFill>
                  <a:srgbClr val="FF0000"/>
                </a:solidFill>
              </a:rPr>
              <a:t>directed</a:t>
            </a:r>
            <a:r>
              <a:rPr lang="en-US" sz="2800" dirty="0">
                <a:solidFill>
                  <a:schemeClr val="tx1"/>
                </a:solidFill>
              </a:rPr>
              <a:t> PageRank?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ABFC847-064E-4A0E-B2EA-773968785B87}"/>
              </a:ext>
            </a:extLst>
          </p:cNvPr>
          <p:cNvSpPr/>
          <p:nvPr/>
        </p:nvSpPr>
        <p:spPr>
          <a:xfrm>
            <a:off x="6921349" y="5530435"/>
            <a:ext cx="4073237" cy="1268275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14D392-CCE5-4F70-9AD9-E40E9675F4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588" y="5989024"/>
            <a:ext cx="927996" cy="695657"/>
          </a:xfrm>
          <a:prstGeom prst="rect">
            <a:avLst/>
          </a:prstGeom>
          <a:noFill/>
        </p:spPr>
      </p:pic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xmlns="" id="{29FFEFEB-8E15-4878-9970-15D0C21B73D2}"/>
              </a:ext>
            </a:extLst>
          </p:cNvPr>
          <p:cNvSpPr/>
          <p:nvPr/>
        </p:nvSpPr>
        <p:spPr>
          <a:xfrm>
            <a:off x="596348" y="4567997"/>
            <a:ext cx="4939748" cy="1924878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Approximating PageRank “equals” computing </a:t>
            </a:r>
            <a:r>
              <a:rPr lang="en-US" sz="2800" dirty="0">
                <a:solidFill>
                  <a:srgbClr val="FF0000"/>
                </a:solidFill>
              </a:rPr>
              <a:t>O(log n) short</a:t>
            </a:r>
            <a:r>
              <a:rPr lang="en-US" sz="2800" dirty="0">
                <a:solidFill>
                  <a:schemeClr val="tx1"/>
                </a:solidFill>
              </a:rPr>
              <a:t> random walks </a:t>
            </a:r>
            <a:r>
              <a:rPr lang="en-US" sz="2800" dirty="0">
                <a:solidFill>
                  <a:srgbClr val="FF0000"/>
                </a:solidFill>
              </a:rPr>
              <a:t>from each</a:t>
            </a:r>
            <a:r>
              <a:rPr lang="en-US" sz="2800" dirty="0">
                <a:solidFill>
                  <a:schemeClr val="tx1"/>
                </a:solidFill>
              </a:rPr>
              <a:t> vertex.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A91A50E5-4D39-4007-9276-A3AE5A407426}"/>
                  </a:ext>
                </a:extLst>
              </p:cNvPr>
              <p:cNvSpPr/>
              <p:nvPr/>
            </p:nvSpPr>
            <p:spPr>
              <a:xfrm>
                <a:off x="596348" y="2340667"/>
                <a:ext cx="5234609" cy="151633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tx1"/>
                    </a:solidFill>
                  </a:rPr>
                  <a:t>PageRank can be approximated by running O(log n) random walks of length O(log n/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) from each vertex.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1A50E5-4D39-4007-9276-A3AE5A407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48" y="2340667"/>
                <a:ext cx="5234609" cy="1516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5144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2560983" y="2909543"/>
            <a:ext cx="7338391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Molding </a:t>
            </a:r>
            <a:r>
              <a:rPr lang="en-US" dirty="0">
                <a:solidFill>
                  <a:schemeClr val="accent6"/>
                </a:solidFill>
              </a:rPr>
              <a:t>Undirected to Directed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71AEB3-F07E-4938-A8A7-EDF1AF891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3" y="3027331"/>
            <a:ext cx="984425" cy="10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53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Molding </a:t>
            </a:r>
            <a:r>
              <a:rPr lang="en-US" dirty="0"/>
              <a:t>Undirected to Directed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86E368-C8EC-4BED-8FCE-9240C977CC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7726" y="4562474"/>
            <a:ext cx="433926" cy="433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25FF7D-33B7-4BB2-861E-8D59FF3E3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7" y="4573868"/>
            <a:ext cx="541254" cy="405941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xmlns="" id="{40453603-23A9-41E3-BACB-02DB1E6D1C58}"/>
              </a:ext>
            </a:extLst>
          </p:cNvPr>
          <p:cNvSpPr/>
          <p:nvPr/>
        </p:nvSpPr>
        <p:spPr>
          <a:xfrm>
            <a:off x="0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xmlns="" id="{8869F703-8B6F-466F-8EAB-3015CDF8B51F}"/>
              </a:ext>
            </a:extLst>
          </p:cNvPr>
          <p:cNvSpPr/>
          <p:nvPr/>
        </p:nvSpPr>
        <p:spPr>
          <a:xfrm>
            <a:off x="9917379" y="5042551"/>
            <a:ext cx="2274621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3881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Molding </a:t>
            </a:r>
            <a:r>
              <a:rPr lang="en-US" dirty="0"/>
              <a:t>Undirected to Directed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B9B12EEC-7EA9-40C9-BB8D-AA8AD5443057}"/>
                  </a:ext>
                </a:extLst>
              </p:cNvPr>
              <p:cNvSpPr/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B12EEC-7EA9-40C9-BB8D-AA8AD5443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6E400C10-5CEA-480F-A923-D5D81221658F}"/>
                  </a:ext>
                </a:extLst>
              </p:cNvPr>
              <p:cNvSpPr txBox="1"/>
              <p:nvPr/>
            </p:nvSpPr>
            <p:spPr>
              <a:xfrm>
                <a:off x="278295" y="3001003"/>
                <a:ext cx="11897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400C10-5CEA-480F-A923-D5D812216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01003"/>
                <a:ext cx="1189748" cy="369332"/>
              </a:xfrm>
              <a:prstGeom prst="rect">
                <a:avLst/>
              </a:prstGeom>
              <a:blipFill>
                <a:blip r:embed="rId4"/>
                <a:stretch>
                  <a:fillRect l="-6154" r="-205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C7EE79E-B220-48EE-BEB6-B64BD3FC3512}"/>
                  </a:ext>
                </a:extLst>
              </p:cNvPr>
              <p:cNvSpPr txBox="1"/>
              <p:nvPr/>
            </p:nvSpPr>
            <p:spPr>
              <a:xfrm>
                <a:off x="1739615" y="3001003"/>
                <a:ext cx="1970796" cy="41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7EE79E-B220-48EE-BEB6-B64BD3FC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15" y="3001003"/>
                <a:ext cx="1970796" cy="411844"/>
              </a:xfrm>
              <a:prstGeom prst="rect">
                <a:avLst/>
              </a:prstGeom>
              <a:blipFill>
                <a:blip r:embed="rId8"/>
                <a:stretch>
                  <a:fillRect l="-3086" r="-61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D926BB3-ADD9-4169-84DA-654C52D98C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7726" y="4562474"/>
            <a:ext cx="433926" cy="433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D3DC5D-13CE-4CF2-838F-8320F329F7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7" y="4573868"/>
            <a:ext cx="541254" cy="405941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0FFCBF59-E84A-49F4-9E51-AE4F11107A49}"/>
              </a:ext>
            </a:extLst>
          </p:cNvPr>
          <p:cNvSpPr/>
          <p:nvPr/>
        </p:nvSpPr>
        <p:spPr>
          <a:xfrm>
            <a:off x="0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935A09BF-6CCB-4E7D-9884-9CE7CCD18184}"/>
              </a:ext>
            </a:extLst>
          </p:cNvPr>
          <p:cNvSpPr/>
          <p:nvPr/>
        </p:nvSpPr>
        <p:spPr>
          <a:xfrm>
            <a:off x="9917379" y="5042551"/>
            <a:ext cx="2274621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9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CC5F3FC5-3B24-4F0C-9D76-6C3D62A9C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189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Molding </a:t>
            </a:r>
            <a:r>
              <a:rPr lang="en-US" dirty="0"/>
              <a:t>Undirected to Directed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B9B12EEC-7EA9-40C9-BB8D-AA8AD5443057}"/>
                  </a:ext>
                </a:extLst>
              </p:cNvPr>
              <p:cNvSpPr/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B12EEC-7EA9-40C9-BB8D-AA8AD5443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6E400C10-5CEA-480F-A923-D5D81221658F}"/>
                  </a:ext>
                </a:extLst>
              </p:cNvPr>
              <p:cNvSpPr txBox="1"/>
              <p:nvPr/>
            </p:nvSpPr>
            <p:spPr>
              <a:xfrm>
                <a:off x="278295" y="3001003"/>
                <a:ext cx="11897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400C10-5CEA-480F-A923-D5D812216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01003"/>
                <a:ext cx="1189748" cy="369332"/>
              </a:xfrm>
              <a:prstGeom prst="rect">
                <a:avLst/>
              </a:prstGeom>
              <a:blipFill>
                <a:blip r:embed="rId4"/>
                <a:stretch>
                  <a:fillRect l="-6154" r="-2051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3C7EE79E-B220-48EE-BEB6-B64BD3FC3512}"/>
                  </a:ext>
                </a:extLst>
              </p:cNvPr>
              <p:cNvSpPr txBox="1"/>
              <p:nvPr/>
            </p:nvSpPr>
            <p:spPr>
              <a:xfrm>
                <a:off x="1739615" y="3001003"/>
                <a:ext cx="1970796" cy="411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7EE79E-B220-48EE-BEB6-B64BD3FC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15" y="3001003"/>
                <a:ext cx="1970796" cy="411844"/>
              </a:xfrm>
              <a:prstGeom prst="rect">
                <a:avLst/>
              </a:prstGeom>
              <a:blipFill>
                <a:blip r:embed="rId8"/>
                <a:stretch>
                  <a:fillRect l="-3086" r="-61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D926BB3-ADD9-4169-84DA-654C52D98C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7726" y="4562474"/>
            <a:ext cx="433926" cy="4339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D3DC5D-13CE-4CF2-838F-8320F329F7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7" y="4573868"/>
            <a:ext cx="541254" cy="405941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xmlns="" id="{0FFCBF59-E84A-49F4-9E51-AE4F11107A49}"/>
              </a:ext>
            </a:extLst>
          </p:cNvPr>
          <p:cNvSpPr/>
          <p:nvPr/>
        </p:nvSpPr>
        <p:spPr>
          <a:xfrm>
            <a:off x="0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xmlns="" id="{935A09BF-6CCB-4E7D-9884-9CE7CCD18184}"/>
              </a:ext>
            </a:extLst>
          </p:cNvPr>
          <p:cNvSpPr/>
          <p:nvPr/>
        </p:nvSpPr>
        <p:spPr>
          <a:xfrm>
            <a:off x="9917379" y="5042551"/>
            <a:ext cx="2274621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4CBDF2E-B509-4913-A427-CE6729D55D30}"/>
              </a:ext>
            </a:extLst>
          </p:cNvPr>
          <p:cNvSpPr/>
          <p:nvPr/>
        </p:nvSpPr>
        <p:spPr>
          <a:xfrm>
            <a:off x="4810074" y="3893071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F63D65A-0703-48BC-BABA-C67D8D49C512}"/>
              </a:ext>
            </a:extLst>
          </p:cNvPr>
          <p:cNvCxnSpPr>
            <a:cxnSpLocks/>
            <a:stCxn id="15" idx="6"/>
            <a:endCxn id="17" idx="2"/>
          </p:cNvCxnSpPr>
          <p:nvPr/>
        </p:nvCxnSpPr>
        <p:spPr>
          <a:xfrm>
            <a:off x="4992954" y="3977702"/>
            <a:ext cx="1103046" cy="29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956A4B7-125D-4678-A76C-D99038DB4C92}"/>
              </a:ext>
            </a:extLst>
          </p:cNvPr>
          <p:cNvSpPr/>
          <p:nvPr/>
        </p:nvSpPr>
        <p:spPr>
          <a:xfrm>
            <a:off x="6096000" y="392215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44FCE3C6-E9AC-4DF7-B334-201EA60FD03D}"/>
              </a:ext>
            </a:extLst>
          </p:cNvPr>
          <p:cNvSpPr/>
          <p:nvPr/>
        </p:nvSpPr>
        <p:spPr>
          <a:xfrm>
            <a:off x="7290486" y="392215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4DD921D-B58C-468C-AD9A-291C4E4CABD5}"/>
              </a:ext>
            </a:extLst>
          </p:cNvPr>
          <p:cNvSpPr/>
          <p:nvPr/>
        </p:nvSpPr>
        <p:spPr>
          <a:xfrm>
            <a:off x="8631453" y="392215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F38C35B6-0DCC-4DCC-A530-E924111E9DFF}"/>
              </a:ext>
            </a:extLst>
          </p:cNvPr>
          <p:cNvSpPr/>
          <p:nvPr/>
        </p:nvSpPr>
        <p:spPr>
          <a:xfrm>
            <a:off x="9825939" y="392215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C5BEE1D-6A4D-494D-80F7-E93DDF83C49E}"/>
              </a:ext>
            </a:extLst>
          </p:cNvPr>
          <p:cNvSpPr/>
          <p:nvPr/>
        </p:nvSpPr>
        <p:spPr>
          <a:xfrm>
            <a:off x="11020425" y="3922153"/>
            <a:ext cx="182880" cy="1692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FD79F22-346F-4ADE-8014-F19CCE5FB695}"/>
              </a:ext>
            </a:extLst>
          </p:cNvPr>
          <p:cNvCxnSpPr>
            <a:cxnSpLocks/>
            <a:stCxn id="17" idx="6"/>
            <a:endCxn id="18" idx="2"/>
          </p:cNvCxnSpPr>
          <p:nvPr/>
        </p:nvCxnSpPr>
        <p:spPr>
          <a:xfrm>
            <a:off x="6278880" y="4006784"/>
            <a:ext cx="10116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C94F179-D1E6-4DA8-9CC1-E619AA9EABFD}"/>
              </a:ext>
            </a:extLst>
          </p:cNvPr>
          <p:cNvCxnSpPr>
            <a:cxnSpLocks/>
            <a:stCxn id="18" idx="6"/>
            <a:endCxn id="19" idx="2"/>
          </p:cNvCxnSpPr>
          <p:nvPr/>
        </p:nvCxnSpPr>
        <p:spPr>
          <a:xfrm>
            <a:off x="7473366" y="4006784"/>
            <a:ext cx="11580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7B25076-1323-4ED7-A626-4DE68554CDCE}"/>
              </a:ext>
            </a:extLst>
          </p:cNvPr>
          <p:cNvCxnSpPr>
            <a:cxnSpLocks/>
            <a:stCxn id="19" idx="6"/>
            <a:endCxn id="20" idx="2"/>
          </p:cNvCxnSpPr>
          <p:nvPr/>
        </p:nvCxnSpPr>
        <p:spPr>
          <a:xfrm>
            <a:off x="8814333" y="4006784"/>
            <a:ext cx="10116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FE2DC37-925A-4B8B-9F29-34DD5E11B97E}"/>
              </a:ext>
            </a:extLst>
          </p:cNvPr>
          <p:cNvCxnSpPr>
            <a:cxnSpLocks/>
            <a:stCxn id="20" idx="6"/>
            <a:endCxn id="21" idx="2"/>
          </p:cNvCxnSpPr>
          <p:nvPr/>
        </p:nvCxnSpPr>
        <p:spPr>
          <a:xfrm>
            <a:off x="10008819" y="4006784"/>
            <a:ext cx="10116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3CD89679-C1FE-43C1-9F7E-7E1EAE5809B6}"/>
                  </a:ext>
                </a:extLst>
              </p:cNvPr>
              <p:cNvSpPr/>
              <p:nvPr/>
            </p:nvSpPr>
            <p:spPr>
              <a:xfrm>
                <a:off x="5218236" y="3454482"/>
                <a:ext cx="7222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D89679-C1FE-43C1-9F7E-7E1EAE5809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236" y="3454482"/>
                <a:ext cx="72225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4F61AA47-CF4F-4515-BE3E-E988EE354A81}"/>
                  </a:ext>
                </a:extLst>
              </p:cNvPr>
              <p:cNvSpPr/>
              <p:nvPr/>
            </p:nvSpPr>
            <p:spPr>
              <a:xfrm>
                <a:off x="6448222" y="3424471"/>
                <a:ext cx="7222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F61AA47-CF4F-4515-BE3E-E988EE354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222" y="3424471"/>
                <a:ext cx="72225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8540F55C-49A5-4AE0-B68A-5137167C9E18}"/>
                  </a:ext>
                </a:extLst>
              </p:cNvPr>
              <p:cNvSpPr/>
              <p:nvPr/>
            </p:nvSpPr>
            <p:spPr>
              <a:xfrm>
                <a:off x="7691282" y="3424471"/>
                <a:ext cx="7222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540F55C-49A5-4AE0-B68A-5137167C9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282" y="3424471"/>
                <a:ext cx="72225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4245827D-B010-455C-A12B-545567905200}"/>
                  </a:ext>
                </a:extLst>
              </p:cNvPr>
              <p:cNvSpPr/>
              <p:nvPr/>
            </p:nvSpPr>
            <p:spPr>
              <a:xfrm>
                <a:off x="10153495" y="3441249"/>
                <a:ext cx="7222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245827D-B010-455C-A12B-545567905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495" y="3441249"/>
                <a:ext cx="722253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6DAE75D5-CB98-46BF-A7C1-284EF7385C29}"/>
                  </a:ext>
                </a:extLst>
              </p:cNvPr>
              <p:cNvSpPr/>
              <p:nvPr/>
            </p:nvSpPr>
            <p:spPr>
              <a:xfrm>
                <a:off x="8999677" y="3394460"/>
                <a:ext cx="7222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DAE75D5-CB98-46BF-A7C1-284EF7385C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677" y="3394460"/>
                <a:ext cx="72225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2469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Molding </a:t>
            </a:r>
            <a:r>
              <a:rPr lang="en-US" dirty="0"/>
              <a:t>Undirected to Directed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E9C044D9-55C7-4C6C-9A9A-04DCF45D3454}"/>
              </a:ext>
            </a:extLst>
          </p:cNvPr>
          <p:cNvSpPr/>
          <p:nvPr/>
        </p:nvSpPr>
        <p:spPr>
          <a:xfrm rot="12234105">
            <a:off x="1664223" y="3590552"/>
            <a:ext cx="524178" cy="1593005"/>
          </a:xfrm>
          <a:prstGeom prst="downArrow">
            <a:avLst>
              <a:gd name="adj1" fmla="val 33512"/>
              <a:gd name="adj2" fmla="val 40029"/>
            </a:avLst>
          </a:prstGeom>
          <a:solidFill>
            <a:schemeClr val="accent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C63428-5D60-473D-833D-DC86C1989DB3}"/>
              </a:ext>
            </a:extLst>
          </p:cNvPr>
          <p:cNvSpPr txBox="1"/>
          <p:nvPr/>
        </p:nvSpPr>
        <p:spPr>
          <a:xfrm>
            <a:off x="1768599" y="2788957"/>
            <a:ext cx="20586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Random walks</a:t>
            </a:r>
          </a:p>
          <a:p>
            <a:pPr algn="ctr"/>
            <a:r>
              <a:rPr lang="en-US" sz="2400" dirty="0"/>
              <a:t>for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3F7E3E2-CB06-435E-BE3E-2BE60B927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7726" y="4562474"/>
            <a:ext cx="433926" cy="433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78B820-7C85-4629-ABDA-CDCACD289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7" y="4573868"/>
            <a:ext cx="541254" cy="405941"/>
          </a:xfrm>
          <a:prstGeom prst="rect">
            <a:avLst/>
          </a:prstGeom>
        </p:spPr>
      </p:pic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xmlns="" id="{0656AD2E-298C-4BBC-9400-863409D48E2B}"/>
              </a:ext>
            </a:extLst>
          </p:cNvPr>
          <p:cNvSpPr/>
          <p:nvPr/>
        </p:nvSpPr>
        <p:spPr>
          <a:xfrm>
            <a:off x="9917379" y="5042551"/>
            <a:ext cx="2274621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39CA6BB3-7000-4E4D-AF5F-D1F9227B4984}"/>
                  </a:ext>
                </a:extLst>
              </p:cNvPr>
              <p:cNvSpPr/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CA6BB3-7000-4E4D-AF5F-D1F9227B4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E24E937F-EAA9-49D9-94C4-99AB7FEBF758}"/>
              </a:ext>
            </a:extLst>
          </p:cNvPr>
          <p:cNvSpPr/>
          <p:nvPr/>
        </p:nvSpPr>
        <p:spPr>
          <a:xfrm>
            <a:off x="0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U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760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Down 26">
            <a:extLst>
              <a:ext uri="{FF2B5EF4-FFF2-40B4-BE49-F238E27FC236}">
                <a16:creationId xmlns:a16="http://schemas.microsoft.com/office/drawing/2014/main" xmlns="" id="{A623BE3D-D401-459D-881E-C03F2BE56F50}"/>
              </a:ext>
            </a:extLst>
          </p:cNvPr>
          <p:cNvSpPr/>
          <p:nvPr/>
        </p:nvSpPr>
        <p:spPr>
          <a:xfrm rot="3905968">
            <a:off x="5398547" y="1994780"/>
            <a:ext cx="524178" cy="4092521"/>
          </a:xfrm>
          <a:prstGeom prst="downArrow">
            <a:avLst>
              <a:gd name="adj1" fmla="val 33512"/>
              <a:gd name="adj2" fmla="val 40029"/>
            </a:avLst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Molding </a:t>
            </a:r>
            <a:r>
              <a:rPr lang="en-US" dirty="0"/>
              <a:t>Undirected to Directed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xmlns="" id="{73931800-2F08-46F2-9D00-0310CCCE7611}"/>
              </a:ext>
            </a:extLst>
          </p:cNvPr>
          <p:cNvSpPr/>
          <p:nvPr/>
        </p:nvSpPr>
        <p:spPr>
          <a:xfrm rot="20598077">
            <a:off x="2970101" y="3610328"/>
            <a:ext cx="524178" cy="1468770"/>
          </a:xfrm>
          <a:prstGeom prst="downArrow">
            <a:avLst>
              <a:gd name="adj1" fmla="val 33512"/>
              <a:gd name="adj2" fmla="val 40029"/>
            </a:avLst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73F34AB-283F-43B9-BA3E-B9C9D699B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7726" y="4562474"/>
            <a:ext cx="433926" cy="433926"/>
          </a:xfrm>
          <a:prstGeom prst="rect">
            <a:avLst/>
          </a:prstGeom>
        </p:spPr>
      </p:pic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xmlns="" id="{F1EA5433-599E-4F76-B3BC-AE744108C270}"/>
              </a:ext>
            </a:extLst>
          </p:cNvPr>
          <p:cNvSpPr/>
          <p:nvPr/>
        </p:nvSpPr>
        <p:spPr>
          <a:xfrm>
            <a:off x="7325404" y="2379449"/>
            <a:ext cx="4232882" cy="1021174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PageRank approximated from short random walks [</a:t>
            </a:r>
            <a:r>
              <a:rPr lang="en-US" sz="2100" dirty="0">
                <a:solidFill>
                  <a:srgbClr val="7030A0"/>
                </a:solidFill>
              </a:rPr>
              <a:t>Breyer</a:t>
            </a:r>
            <a:r>
              <a:rPr lang="en-US" sz="2100" dirty="0">
                <a:solidFill>
                  <a:schemeClr val="tx1"/>
                </a:solidFill>
              </a:rPr>
              <a:t> ‘</a:t>
            </a:r>
            <a:r>
              <a:rPr lang="en-US" sz="2100" dirty="0">
                <a:solidFill>
                  <a:srgbClr val="FF0000"/>
                </a:solidFill>
              </a:rPr>
              <a:t>02</a:t>
            </a:r>
            <a:r>
              <a:rPr lang="en-US" sz="2100" dirty="0">
                <a:solidFill>
                  <a:schemeClr val="tx1"/>
                </a:solidFill>
              </a:rPr>
              <a:t>]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9A3ABFE-A29C-4D1C-B4F5-2E39BE456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7" y="4573868"/>
            <a:ext cx="541254" cy="405941"/>
          </a:xfrm>
          <a:prstGeom prst="rect">
            <a:avLst/>
          </a:prstGeom>
        </p:spPr>
      </p:pic>
      <p:sp>
        <p:nvSpPr>
          <p:cNvPr id="18" name="Arrow: Curved Up 17">
            <a:extLst>
              <a:ext uri="{FF2B5EF4-FFF2-40B4-BE49-F238E27FC236}">
                <a16:creationId xmlns:a16="http://schemas.microsoft.com/office/drawing/2014/main" xmlns="" id="{FEC2173B-735D-4AB7-8762-F4279FB11C01}"/>
              </a:ext>
            </a:extLst>
          </p:cNvPr>
          <p:cNvSpPr/>
          <p:nvPr/>
        </p:nvSpPr>
        <p:spPr>
          <a:xfrm>
            <a:off x="1093354" y="6032354"/>
            <a:ext cx="2246293" cy="429150"/>
          </a:xfrm>
          <a:prstGeom prst="curvedUpArrow">
            <a:avLst>
              <a:gd name="adj1" fmla="val 25000"/>
              <a:gd name="adj2" fmla="val 68676"/>
              <a:gd name="adj3" fmla="val 4661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xmlns="" id="{4F3DC9DC-3F91-44F8-8D54-B815CB4E5A7A}"/>
              </a:ext>
            </a:extLst>
          </p:cNvPr>
          <p:cNvSpPr/>
          <p:nvPr/>
        </p:nvSpPr>
        <p:spPr>
          <a:xfrm>
            <a:off x="2216500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xmlns="" id="{71CB90C7-7FB6-44DF-A8DA-98A539D8D073}"/>
              </a:ext>
            </a:extLst>
          </p:cNvPr>
          <p:cNvSpPr/>
          <p:nvPr/>
        </p:nvSpPr>
        <p:spPr>
          <a:xfrm>
            <a:off x="9917379" y="5042551"/>
            <a:ext cx="2274621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xmlns="" id="{A5689561-D36D-453E-B2BA-972385B345D7}"/>
              </a:ext>
            </a:extLst>
          </p:cNvPr>
          <p:cNvSpPr/>
          <p:nvPr/>
        </p:nvSpPr>
        <p:spPr>
          <a:xfrm rot="12234105">
            <a:off x="1664223" y="3590552"/>
            <a:ext cx="524178" cy="1593005"/>
          </a:xfrm>
          <a:prstGeom prst="downArrow">
            <a:avLst>
              <a:gd name="adj1" fmla="val 33512"/>
              <a:gd name="adj2" fmla="val 40029"/>
            </a:avLst>
          </a:prstGeom>
          <a:solidFill>
            <a:schemeClr val="accent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52BF282-AA28-405A-BB4B-92FB729B1F2B}"/>
              </a:ext>
            </a:extLst>
          </p:cNvPr>
          <p:cNvSpPr txBox="1"/>
          <p:nvPr/>
        </p:nvSpPr>
        <p:spPr>
          <a:xfrm>
            <a:off x="1768599" y="2788957"/>
            <a:ext cx="20586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Random walks</a:t>
            </a:r>
          </a:p>
          <a:p>
            <a:pPr algn="ctr"/>
            <a:r>
              <a:rPr lang="en-US" sz="2400" dirty="0"/>
              <a:t>for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D8B94E66-D5C3-43E4-A8C4-FEDE05F7EC73}"/>
                  </a:ext>
                </a:extLst>
              </p:cNvPr>
              <p:cNvSpPr/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8B94E66-D5C3-43E4-A8C4-FEDE05F7E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xmlns="" id="{FBC962A1-61D6-41FE-885C-C37808CBD8B5}"/>
              </a:ext>
            </a:extLst>
          </p:cNvPr>
          <p:cNvSpPr/>
          <p:nvPr/>
        </p:nvSpPr>
        <p:spPr>
          <a:xfrm>
            <a:off x="0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U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532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Molding </a:t>
            </a:r>
            <a:r>
              <a:rPr lang="en-US" dirty="0"/>
              <a:t>Undirected to Directed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4ED1C16-D05B-4B03-A9ED-6834C7F54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7726" y="4562474"/>
            <a:ext cx="433926" cy="433926"/>
          </a:xfrm>
          <a:prstGeom prst="rect">
            <a:avLst/>
          </a:prstGeom>
        </p:spPr>
      </p:pic>
      <p:sp>
        <p:nvSpPr>
          <p:cNvPr id="24" name="Arrow: Down 23">
            <a:extLst>
              <a:ext uri="{FF2B5EF4-FFF2-40B4-BE49-F238E27FC236}">
                <a16:creationId xmlns:a16="http://schemas.microsoft.com/office/drawing/2014/main" xmlns="" id="{D359EC2D-40C6-4516-82E7-7E13D02BDC0E}"/>
              </a:ext>
            </a:extLst>
          </p:cNvPr>
          <p:cNvSpPr/>
          <p:nvPr/>
        </p:nvSpPr>
        <p:spPr>
          <a:xfrm rot="3905968">
            <a:off x="7399958" y="2487456"/>
            <a:ext cx="524178" cy="3544840"/>
          </a:xfrm>
          <a:prstGeom prst="downArrow">
            <a:avLst>
              <a:gd name="adj1" fmla="val 33512"/>
              <a:gd name="adj2" fmla="val 40029"/>
            </a:avLst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xmlns="" id="{9BE2550E-56F4-4118-A2B7-0D52B79ECEB9}"/>
              </a:ext>
            </a:extLst>
          </p:cNvPr>
          <p:cNvSpPr/>
          <p:nvPr/>
        </p:nvSpPr>
        <p:spPr>
          <a:xfrm>
            <a:off x="7325404" y="2379449"/>
            <a:ext cx="4232882" cy="1021174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PageRank approximated from short random walks [</a:t>
            </a:r>
            <a:r>
              <a:rPr lang="en-US" sz="2100" dirty="0">
                <a:solidFill>
                  <a:srgbClr val="7030A0"/>
                </a:solidFill>
              </a:rPr>
              <a:t>Breyer</a:t>
            </a:r>
            <a:r>
              <a:rPr lang="en-US" sz="2100" dirty="0">
                <a:solidFill>
                  <a:schemeClr val="tx1"/>
                </a:solidFill>
              </a:rPr>
              <a:t> ‘</a:t>
            </a:r>
            <a:r>
              <a:rPr lang="en-US" sz="2100" dirty="0">
                <a:solidFill>
                  <a:srgbClr val="FF0000"/>
                </a:solidFill>
              </a:rPr>
              <a:t>02</a:t>
            </a:r>
            <a:r>
              <a:rPr lang="en-US" sz="21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xmlns="" id="{934F4BD1-92BA-4E9F-BD7F-FF024901D97A}"/>
              </a:ext>
            </a:extLst>
          </p:cNvPr>
          <p:cNvSpPr/>
          <p:nvPr/>
        </p:nvSpPr>
        <p:spPr>
          <a:xfrm rot="20598077">
            <a:off x="5314811" y="3664024"/>
            <a:ext cx="524178" cy="1468770"/>
          </a:xfrm>
          <a:prstGeom prst="downArrow">
            <a:avLst>
              <a:gd name="adj1" fmla="val 33512"/>
              <a:gd name="adj2" fmla="val 40029"/>
            </a:avLst>
          </a:prstGeom>
          <a:solidFill>
            <a:schemeClr val="accent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xmlns="" id="{DD96F31B-0229-4424-8017-2DE12C2C421B}"/>
              </a:ext>
            </a:extLst>
          </p:cNvPr>
          <p:cNvSpPr/>
          <p:nvPr/>
        </p:nvSpPr>
        <p:spPr>
          <a:xfrm rot="12234105">
            <a:off x="3880723" y="3612980"/>
            <a:ext cx="524178" cy="1593005"/>
          </a:xfrm>
          <a:prstGeom prst="downArrow">
            <a:avLst>
              <a:gd name="adj1" fmla="val 33512"/>
              <a:gd name="adj2" fmla="val 40029"/>
            </a:avLst>
          </a:prstGeom>
          <a:solidFill>
            <a:schemeClr val="accent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149A04F-A286-4E41-BB52-45087C28E9F7}"/>
              </a:ext>
            </a:extLst>
          </p:cNvPr>
          <p:cNvSpPr txBox="1"/>
          <p:nvPr/>
        </p:nvSpPr>
        <p:spPr>
          <a:xfrm>
            <a:off x="3947083" y="2773735"/>
            <a:ext cx="20586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Random walks</a:t>
            </a:r>
          </a:p>
          <a:p>
            <a:pPr algn="ctr"/>
            <a:r>
              <a:rPr lang="en-US" sz="2400" dirty="0"/>
              <a:t>for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3CF8F32-6AB1-4E99-83E0-A944FB02F4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7" y="4573868"/>
            <a:ext cx="541254" cy="405941"/>
          </a:xfrm>
          <a:prstGeom prst="rect">
            <a:avLst/>
          </a:prstGeom>
        </p:spPr>
      </p:pic>
      <p:sp>
        <p:nvSpPr>
          <p:cNvPr id="18" name="Arrow: Curved Up 17">
            <a:extLst>
              <a:ext uri="{FF2B5EF4-FFF2-40B4-BE49-F238E27FC236}">
                <a16:creationId xmlns:a16="http://schemas.microsoft.com/office/drawing/2014/main" xmlns="" id="{4C825576-1821-4583-92E6-283012EFABF4}"/>
              </a:ext>
            </a:extLst>
          </p:cNvPr>
          <p:cNvSpPr/>
          <p:nvPr/>
        </p:nvSpPr>
        <p:spPr>
          <a:xfrm>
            <a:off x="1093354" y="6032354"/>
            <a:ext cx="2246293" cy="429150"/>
          </a:xfrm>
          <a:prstGeom prst="curvedUpArrow">
            <a:avLst>
              <a:gd name="adj1" fmla="val 25000"/>
              <a:gd name="adj2" fmla="val 68676"/>
              <a:gd name="adj3" fmla="val 4661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xmlns="" id="{7146FDC3-039B-41A4-B602-E5FD90007CB1}"/>
              </a:ext>
            </a:extLst>
          </p:cNvPr>
          <p:cNvSpPr/>
          <p:nvPr/>
        </p:nvSpPr>
        <p:spPr>
          <a:xfrm>
            <a:off x="3291525" y="6032354"/>
            <a:ext cx="2246293" cy="429150"/>
          </a:xfrm>
          <a:prstGeom prst="curvedUpArrow">
            <a:avLst>
              <a:gd name="adj1" fmla="val 25000"/>
              <a:gd name="adj2" fmla="val 68676"/>
              <a:gd name="adj3" fmla="val 4661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xmlns="" id="{2FBA3956-3C4E-4C49-BECF-B9C03259C7D0}"/>
              </a:ext>
            </a:extLst>
          </p:cNvPr>
          <p:cNvSpPr/>
          <p:nvPr/>
        </p:nvSpPr>
        <p:spPr>
          <a:xfrm>
            <a:off x="4434465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xmlns="" id="{6AFCD0CB-E6E2-4E7D-8773-D1A3FFFDB5D1}"/>
              </a:ext>
            </a:extLst>
          </p:cNvPr>
          <p:cNvSpPr/>
          <p:nvPr/>
        </p:nvSpPr>
        <p:spPr>
          <a:xfrm>
            <a:off x="2216500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Flowchart: Terminator 38">
            <a:extLst>
              <a:ext uri="{FF2B5EF4-FFF2-40B4-BE49-F238E27FC236}">
                <a16:creationId xmlns:a16="http://schemas.microsoft.com/office/drawing/2014/main" xmlns="" id="{A208551E-F4AA-4833-A26C-CB7FD9629794}"/>
              </a:ext>
            </a:extLst>
          </p:cNvPr>
          <p:cNvSpPr/>
          <p:nvPr/>
        </p:nvSpPr>
        <p:spPr>
          <a:xfrm>
            <a:off x="9917379" y="5042551"/>
            <a:ext cx="2274621" cy="1021174"/>
          </a:xfrm>
          <a:prstGeom prst="flowChartTerminator">
            <a:avLst/>
          </a:prstGeom>
          <a:solidFill>
            <a:srgbClr val="FFE285"/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BBB0CE7E-6C46-4B27-8D62-77FE7EC5A05D}"/>
                  </a:ext>
                </a:extLst>
              </p:cNvPr>
              <p:cNvSpPr/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BB0CE7E-6C46-4B27-8D62-77FE7EC5A0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xmlns="" id="{0F953F16-E98B-45F1-9D4E-BF3A4D222E4A}"/>
              </a:ext>
            </a:extLst>
          </p:cNvPr>
          <p:cNvSpPr/>
          <p:nvPr/>
        </p:nvSpPr>
        <p:spPr>
          <a:xfrm>
            <a:off x="0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U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430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Molding </a:t>
            </a:r>
            <a:r>
              <a:rPr lang="en-US" dirty="0"/>
              <a:t>Undirected to Directed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EBF0A1E-25FD-4460-9695-AA10B8703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27" y="4573868"/>
            <a:ext cx="541254" cy="405941"/>
          </a:xfrm>
          <a:prstGeom prst="rect">
            <a:avLst/>
          </a:prstGeom>
        </p:spPr>
      </p:pic>
      <p:sp>
        <p:nvSpPr>
          <p:cNvPr id="28" name="Arrow: Curved Up 27">
            <a:extLst>
              <a:ext uri="{FF2B5EF4-FFF2-40B4-BE49-F238E27FC236}">
                <a16:creationId xmlns:a16="http://schemas.microsoft.com/office/drawing/2014/main" xmlns="" id="{CC2D5FF4-7BC1-44B8-A3A1-C1F323E84FF8}"/>
              </a:ext>
            </a:extLst>
          </p:cNvPr>
          <p:cNvSpPr/>
          <p:nvPr/>
        </p:nvSpPr>
        <p:spPr>
          <a:xfrm>
            <a:off x="1093354" y="6032354"/>
            <a:ext cx="2246293" cy="429150"/>
          </a:xfrm>
          <a:prstGeom prst="curvedUpArrow">
            <a:avLst>
              <a:gd name="adj1" fmla="val 25000"/>
              <a:gd name="adj2" fmla="val 68676"/>
              <a:gd name="adj3" fmla="val 4661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Curved Up 30">
            <a:extLst>
              <a:ext uri="{FF2B5EF4-FFF2-40B4-BE49-F238E27FC236}">
                <a16:creationId xmlns:a16="http://schemas.microsoft.com/office/drawing/2014/main" xmlns="" id="{C8FF1954-56DC-4B11-A1DA-646469ABBD17}"/>
              </a:ext>
            </a:extLst>
          </p:cNvPr>
          <p:cNvSpPr/>
          <p:nvPr/>
        </p:nvSpPr>
        <p:spPr>
          <a:xfrm>
            <a:off x="3291525" y="6032354"/>
            <a:ext cx="2246293" cy="429150"/>
          </a:xfrm>
          <a:prstGeom prst="curvedUpArrow">
            <a:avLst>
              <a:gd name="adj1" fmla="val 25000"/>
              <a:gd name="adj2" fmla="val 68676"/>
              <a:gd name="adj3" fmla="val 4661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urved Up 31">
            <a:extLst>
              <a:ext uri="{FF2B5EF4-FFF2-40B4-BE49-F238E27FC236}">
                <a16:creationId xmlns:a16="http://schemas.microsoft.com/office/drawing/2014/main" xmlns="" id="{FD49091D-1FDF-4110-A410-DD0195745535}"/>
              </a:ext>
            </a:extLst>
          </p:cNvPr>
          <p:cNvSpPr/>
          <p:nvPr/>
        </p:nvSpPr>
        <p:spPr>
          <a:xfrm>
            <a:off x="5508025" y="6032354"/>
            <a:ext cx="2246293" cy="429150"/>
          </a:xfrm>
          <a:prstGeom prst="curvedUpArrow">
            <a:avLst>
              <a:gd name="adj1" fmla="val 25000"/>
              <a:gd name="adj2" fmla="val 68676"/>
              <a:gd name="adj3" fmla="val 4661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Up 32">
            <a:extLst>
              <a:ext uri="{FF2B5EF4-FFF2-40B4-BE49-F238E27FC236}">
                <a16:creationId xmlns:a16="http://schemas.microsoft.com/office/drawing/2014/main" xmlns="" id="{32348F7A-47C8-44E8-9BF0-30027C970949}"/>
              </a:ext>
            </a:extLst>
          </p:cNvPr>
          <p:cNvSpPr/>
          <p:nvPr/>
        </p:nvSpPr>
        <p:spPr>
          <a:xfrm>
            <a:off x="9045124" y="6063725"/>
            <a:ext cx="2246293" cy="429150"/>
          </a:xfrm>
          <a:prstGeom prst="curvedUpArrow">
            <a:avLst>
              <a:gd name="adj1" fmla="val 25000"/>
              <a:gd name="adj2" fmla="val 68676"/>
              <a:gd name="adj3" fmla="val 4661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84E045-D1C5-49ED-8F45-D82A9362FB6F}"/>
              </a:ext>
            </a:extLst>
          </p:cNvPr>
          <p:cNvSpPr txBox="1"/>
          <p:nvPr/>
        </p:nvSpPr>
        <p:spPr>
          <a:xfrm>
            <a:off x="8010906" y="5275545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  <p:sp>
        <p:nvSpPr>
          <p:cNvPr id="35" name="Flowchart: Terminator 34">
            <a:extLst>
              <a:ext uri="{FF2B5EF4-FFF2-40B4-BE49-F238E27FC236}">
                <a16:creationId xmlns:a16="http://schemas.microsoft.com/office/drawing/2014/main" xmlns="" id="{02AB0CE8-4F48-489B-A869-8379EC53ABB2}"/>
              </a:ext>
            </a:extLst>
          </p:cNvPr>
          <p:cNvSpPr/>
          <p:nvPr/>
        </p:nvSpPr>
        <p:spPr>
          <a:xfrm>
            <a:off x="4434465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Flowchart: Terminator 36">
            <a:extLst>
              <a:ext uri="{FF2B5EF4-FFF2-40B4-BE49-F238E27FC236}">
                <a16:creationId xmlns:a16="http://schemas.microsoft.com/office/drawing/2014/main" xmlns="" id="{93A35C97-A381-431D-8CE4-76E864673F64}"/>
              </a:ext>
            </a:extLst>
          </p:cNvPr>
          <p:cNvSpPr/>
          <p:nvPr/>
        </p:nvSpPr>
        <p:spPr>
          <a:xfrm>
            <a:off x="2216500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-25000" dirty="0">
                <a:solidFill>
                  <a:srgbClr val="0070C0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Flowchart: Terminator 37">
            <a:extLst>
              <a:ext uri="{FF2B5EF4-FFF2-40B4-BE49-F238E27FC236}">
                <a16:creationId xmlns:a16="http://schemas.microsoft.com/office/drawing/2014/main" xmlns="" id="{A4918F9A-1925-4534-9599-8E9006A5A831}"/>
              </a:ext>
            </a:extLst>
          </p:cNvPr>
          <p:cNvSpPr/>
          <p:nvPr/>
        </p:nvSpPr>
        <p:spPr>
          <a:xfrm>
            <a:off x="9917379" y="5042551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D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7FD4CF7-B1B2-4A64-8B15-60A6F64AB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62" y="4573868"/>
            <a:ext cx="541254" cy="405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3DA25B74-F03D-4E8B-80DD-D6F149C03B8B}"/>
                  </a:ext>
                </a:extLst>
              </p:cNvPr>
              <p:cNvSpPr/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DA25B74-F03D-4E8B-80DD-D6F149C03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1614557"/>
                <a:ext cx="5724940" cy="1181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xmlns="" id="{C41325D2-5BE9-44A7-989D-384EDB0B71DA}"/>
              </a:ext>
            </a:extLst>
          </p:cNvPr>
          <p:cNvSpPr/>
          <p:nvPr/>
        </p:nvSpPr>
        <p:spPr>
          <a:xfrm>
            <a:off x="0" y="5011180"/>
            <a:ext cx="2274621" cy="1021174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dash"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PageRank </a:t>
            </a:r>
            <a:r>
              <a:rPr lang="en-US" sz="2400" dirty="0">
                <a:solidFill>
                  <a:srgbClr val="0070C0"/>
                </a:solidFill>
              </a:rPr>
              <a:t>G</a:t>
            </a:r>
            <a:r>
              <a:rPr lang="en-US" sz="2400" baseline="34000" dirty="0">
                <a:solidFill>
                  <a:srgbClr val="0070C0"/>
                </a:solidFill>
              </a:rPr>
              <a:t>U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385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015309C-6E45-442F-9B8F-51538B77A88C}"/>
              </a:ext>
            </a:extLst>
          </p:cNvPr>
          <p:cNvSpPr/>
          <p:nvPr/>
        </p:nvSpPr>
        <p:spPr>
          <a:xfrm>
            <a:off x="874643" y="728870"/>
            <a:ext cx="5711688" cy="675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Knowing </a:t>
            </a:r>
            <a:r>
              <a:rPr lang="el-GR" sz="3200" dirty="0">
                <a:solidFill>
                  <a:schemeClr val="accent6"/>
                </a:solidFill>
              </a:rPr>
              <a:t>π</a:t>
            </a:r>
            <a:r>
              <a:rPr lang="en-US" sz="3200" dirty="0">
                <a:solidFill>
                  <a:schemeClr val="tx1"/>
                </a:solidFill>
              </a:rPr>
              <a:t> ≈ knowing the </a:t>
            </a:r>
            <a:r>
              <a:rPr lang="en-US" sz="3200" dirty="0">
                <a:solidFill>
                  <a:schemeClr val="accent6"/>
                </a:solidFill>
              </a:rPr>
              <a:t>future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A64CBD9-622D-48EA-A4A7-B78668022311}"/>
              </a:ext>
            </a:extLst>
          </p:cNvPr>
          <p:cNvSpPr/>
          <p:nvPr/>
        </p:nvSpPr>
        <p:spPr>
          <a:xfrm>
            <a:off x="874643" y="1719470"/>
            <a:ext cx="5711688" cy="675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6"/>
                </a:solidFill>
              </a:rPr>
              <a:t>Gradually</a:t>
            </a:r>
            <a:r>
              <a:rPr lang="en-US" sz="3200" dirty="0">
                <a:solidFill>
                  <a:schemeClr val="tx1"/>
                </a:solidFill>
              </a:rPr>
              <a:t> injected directedness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967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walk for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j+1 </a:t>
            </a:r>
            <a:r>
              <a:rPr lang="en-US" dirty="0"/>
              <a:t>from </a:t>
            </a:r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baseline="-25000" dirty="0" err="1">
                <a:solidFill>
                  <a:srgbClr val="0070C0"/>
                </a:solidFill>
              </a:rPr>
              <a:t>j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91510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B3E663-E37A-4F95-9573-3FF76CC33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" y="1900329"/>
            <a:ext cx="984425" cy="1013856"/>
          </a:xfrm>
          <a:prstGeom prst="rect">
            <a:avLst/>
          </a:prstGeom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walk for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j+1 </a:t>
            </a:r>
            <a:r>
              <a:rPr lang="en-US" dirty="0"/>
              <a:t>from </a:t>
            </a:r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baseline="-25000" dirty="0" err="1">
                <a:solidFill>
                  <a:srgbClr val="0070C0"/>
                </a:solidFill>
              </a:rPr>
              <a:t>j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E7144748-4764-464B-BFB5-AA03327B7C40}"/>
                  </a:ext>
                </a:extLst>
              </p:cNvPr>
              <p:cNvSpPr/>
              <p:nvPr/>
            </p:nvSpPr>
            <p:spPr>
              <a:xfrm>
                <a:off x="6096000" y="1900329"/>
                <a:ext cx="5724940" cy="118111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144748-4764-464B-BFB5-AA03327B7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00329"/>
                <a:ext cx="5724940" cy="1181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B44E02-520C-4C95-8184-C1CA13850E30}"/>
              </a:ext>
            </a:extLst>
          </p:cNvPr>
          <p:cNvSpPr txBox="1"/>
          <p:nvPr/>
        </p:nvSpPr>
        <p:spPr>
          <a:xfrm>
            <a:off x="1113296" y="1541972"/>
            <a:ext cx="4701433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Input</a:t>
            </a:r>
            <a:r>
              <a:rPr lang="en-US" sz="2800" dirty="0"/>
              <a:t>: a walk </a:t>
            </a:r>
            <a:r>
              <a:rPr lang="en-US" sz="2800" dirty="0">
                <a:solidFill>
                  <a:srgbClr val="0070C0"/>
                </a:solidFill>
              </a:rPr>
              <a:t>w </a:t>
            </a:r>
            <a:r>
              <a:rPr lang="en-US" sz="2800" dirty="0"/>
              <a:t>in </a:t>
            </a:r>
            <a:r>
              <a:rPr lang="en-US" sz="2800" dirty="0" err="1">
                <a:solidFill>
                  <a:srgbClr val="0070C0"/>
                </a:solidFill>
              </a:rPr>
              <a:t>G</a:t>
            </a:r>
            <a:r>
              <a:rPr lang="en-US" sz="2800" baseline="-25000" dirty="0" err="1">
                <a:solidFill>
                  <a:srgbClr val="0070C0"/>
                </a:solidFill>
              </a:rPr>
              <a:t>j</a:t>
            </a:r>
            <a:endParaRPr lang="en-US" sz="2800" baseline="-250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Output</a:t>
            </a:r>
            <a:r>
              <a:rPr lang="en-US" sz="2800" dirty="0"/>
              <a:t>: a walk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-25000" dirty="0">
                <a:solidFill>
                  <a:srgbClr val="0070C0"/>
                </a:solidFill>
              </a:rPr>
              <a:t>j+1 </a:t>
            </a:r>
            <a:r>
              <a:rPr lang="en-US" sz="2800" dirty="0"/>
              <a:t>or “fail”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Perform </a:t>
            </a:r>
            <a:r>
              <a:rPr lang="en-US" sz="2800" dirty="0">
                <a:solidFill>
                  <a:srgbClr val="FF0000"/>
                </a:solidFill>
              </a:rPr>
              <a:t>rejection sampling </a:t>
            </a:r>
            <a:r>
              <a:rPr lang="en-US" sz="2800" dirty="0"/>
              <a:t>on </a:t>
            </a:r>
            <a:r>
              <a:rPr lang="en-US" sz="2800" dirty="0">
                <a:solidFill>
                  <a:srgbClr val="FF0000"/>
                </a:solidFill>
              </a:rPr>
              <a:t>each edge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0070C0"/>
                </a:solidFill>
              </a:rPr>
              <a:t>w </a:t>
            </a:r>
            <a:r>
              <a:rPr lang="en-US" sz="2800" dirty="0"/>
              <a:t>in </a:t>
            </a:r>
            <a:r>
              <a:rPr lang="en-US" sz="2800" dirty="0" err="1">
                <a:solidFill>
                  <a:srgbClr val="0070C0"/>
                </a:solidFill>
              </a:rPr>
              <a:t>G</a:t>
            </a:r>
            <a:r>
              <a:rPr lang="en-US" sz="2800" baseline="-25000" dirty="0" err="1">
                <a:solidFill>
                  <a:srgbClr val="0070C0"/>
                </a:solidFill>
              </a:rPr>
              <a:t>j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73761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walk for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j+1 </a:t>
            </a:r>
            <a:r>
              <a:rPr lang="en-US" dirty="0"/>
              <a:t>from </a:t>
            </a:r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baseline="-25000" dirty="0" err="1">
                <a:solidFill>
                  <a:srgbClr val="0070C0"/>
                </a:solidFill>
              </a:rPr>
              <a:t>j</a:t>
            </a:r>
            <a:r>
              <a:rPr lang="en-US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9A9715-9F69-4B51-A136-29E26A35FA9D}"/>
              </a:ext>
            </a:extLst>
          </p:cNvPr>
          <p:cNvSpPr txBox="1"/>
          <p:nvPr/>
        </p:nvSpPr>
        <p:spPr>
          <a:xfrm>
            <a:off x="198250" y="4060506"/>
            <a:ext cx="575798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 </a:t>
            </a:r>
            <a:r>
              <a:rPr lang="en-US" sz="2800" dirty="0"/>
              <a:t>∈ </a:t>
            </a:r>
            <a:r>
              <a:rPr lang="en-US" sz="2800" dirty="0">
                <a:solidFill>
                  <a:schemeClr val="accent6"/>
                </a:solidFill>
              </a:rPr>
              <a:t>w</a:t>
            </a:r>
            <a:r>
              <a:rPr lang="en-US" sz="2800" dirty="0"/>
              <a:t>:</a:t>
            </a:r>
          </a:p>
          <a:p>
            <a:r>
              <a:rPr lang="en-US" sz="2800" dirty="0"/>
              <a:t>-  </a:t>
            </a:r>
            <a:r>
              <a:rPr lang="en-US" sz="2800" dirty="0">
                <a:solidFill>
                  <a:srgbClr val="FF0000"/>
                </a:solidFill>
              </a:rPr>
              <a:t>e </a:t>
            </a:r>
            <a:r>
              <a:rPr lang="en-US" sz="2800" dirty="0"/>
              <a:t>is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U</a:t>
            </a:r>
            <a:r>
              <a:rPr lang="en-US" sz="2800" dirty="0"/>
              <a:t> with prob. 1-j/log </a:t>
            </a:r>
            <a:r>
              <a:rPr lang="en-US" sz="2800" dirty="0" err="1"/>
              <a:t>log</a:t>
            </a:r>
            <a:r>
              <a:rPr lang="en-US" sz="2800" dirty="0"/>
              <a:t> n</a:t>
            </a:r>
          </a:p>
          <a:p>
            <a:r>
              <a:rPr lang="en-US" sz="2800" dirty="0"/>
              <a:t>-  </a:t>
            </a:r>
            <a:r>
              <a:rPr lang="en-US" sz="2800" dirty="0" err="1"/>
              <a:t>o.w</a:t>
            </a:r>
            <a:r>
              <a:rPr lang="en-US" sz="2800" dirty="0"/>
              <a:t>.,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 is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D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EEC5E6-E77A-457C-AC56-0599BCDA4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" y="1900329"/>
            <a:ext cx="984425" cy="1013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9E1687-4175-4B30-9D58-A10FEC585BEF}"/>
              </a:ext>
            </a:extLst>
          </p:cNvPr>
          <p:cNvSpPr txBox="1"/>
          <p:nvPr/>
        </p:nvSpPr>
        <p:spPr>
          <a:xfrm>
            <a:off x="1113296" y="1541972"/>
            <a:ext cx="4701433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Input</a:t>
            </a:r>
            <a:r>
              <a:rPr lang="en-US" sz="2800" dirty="0"/>
              <a:t>: a walk </a:t>
            </a:r>
            <a:r>
              <a:rPr lang="en-US" sz="2800" dirty="0">
                <a:solidFill>
                  <a:srgbClr val="0070C0"/>
                </a:solidFill>
              </a:rPr>
              <a:t>w </a:t>
            </a:r>
            <a:r>
              <a:rPr lang="en-US" sz="2800" dirty="0"/>
              <a:t>in </a:t>
            </a:r>
            <a:r>
              <a:rPr lang="en-US" sz="2800" dirty="0" err="1">
                <a:solidFill>
                  <a:srgbClr val="0070C0"/>
                </a:solidFill>
              </a:rPr>
              <a:t>G</a:t>
            </a:r>
            <a:r>
              <a:rPr lang="en-US" sz="2800" baseline="-25000" dirty="0" err="1">
                <a:solidFill>
                  <a:srgbClr val="0070C0"/>
                </a:solidFill>
              </a:rPr>
              <a:t>j</a:t>
            </a:r>
            <a:endParaRPr lang="en-US" sz="2800" baseline="-250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Output</a:t>
            </a:r>
            <a:r>
              <a:rPr lang="en-US" sz="2800" dirty="0"/>
              <a:t>: a walk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-25000" dirty="0">
                <a:solidFill>
                  <a:srgbClr val="0070C0"/>
                </a:solidFill>
              </a:rPr>
              <a:t>j+1 </a:t>
            </a:r>
            <a:r>
              <a:rPr lang="en-US" sz="2800" dirty="0"/>
              <a:t>or “fail”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Perform </a:t>
            </a:r>
            <a:r>
              <a:rPr lang="en-US" sz="2800" dirty="0">
                <a:solidFill>
                  <a:srgbClr val="FF0000"/>
                </a:solidFill>
              </a:rPr>
              <a:t>rejection sampling </a:t>
            </a:r>
            <a:r>
              <a:rPr lang="en-US" sz="2800" dirty="0"/>
              <a:t>on </a:t>
            </a:r>
            <a:r>
              <a:rPr lang="en-US" sz="2800" dirty="0">
                <a:solidFill>
                  <a:srgbClr val="FF0000"/>
                </a:solidFill>
              </a:rPr>
              <a:t>each edge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0070C0"/>
                </a:solidFill>
              </a:rPr>
              <a:t>w </a:t>
            </a:r>
            <a:r>
              <a:rPr lang="en-US" sz="2800" dirty="0"/>
              <a:t>in </a:t>
            </a:r>
            <a:r>
              <a:rPr lang="en-US" sz="2800" dirty="0" err="1">
                <a:solidFill>
                  <a:srgbClr val="0070C0"/>
                </a:solidFill>
              </a:rPr>
              <a:t>G</a:t>
            </a:r>
            <a:r>
              <a:rPr lang="en-US" sz="2800" baseline="-25000" dirty="0" err="1">
                <a:solidFill>
                  <a:srgbClr val="0070C0"/>
                </a:solidFill>
              </a:rPr>
              <a:t>j</a:t>
            </a:r>
            <a:r>
              <a:rPr lang="en-US" sz="2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978F5B27-D465-40D7-993F-E5764420D671}"/>
                  </a:ext>
                </a:extLst>
              </p:cNvPr>
              <p:cNvSpPr/>
              <p:nvPr/>
            </p:nvSpPr>
            <p:spPr>
              <a:xfrm>
                <a:off x="6096000" y="1900329"/>
                <a:ext cx="5724940" cy="118111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78F5B27-D465-40D7-993F-E5764420D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00329"/>
                <a:ext cx="5724940" cy="1181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017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walk for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j+1 </a:t>
            </a:r>
            <a:r>
              <a:rPr lang="en-US" dirty="0"/>
              <a:t>from </a:t>
            </a:r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baseline="-25000" dirty="0" err="1">
                <a:solidFill>
                  <a:srgbClr val="0070C0"/>
                </a:solidFill>
              </a:rPr>
              <a:t>j</a:t>
            </a:r>
            <a:r>
              <a:rPr lang="en-US" dirty="0"/>
              <a:t>?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D3C9D924-54BB-47E5-9BCC-5F412DC4847E}"/>
              </a:ext>
            </a:extLst>
          </p:cNvPr>
          <p:cNvSpPr/>
          <p:nvPr/>
        </p:nvSpPr>
        <p:spPr>
          <a:xfrm rot="16200000">
            <a:off x="6091072" y="4491393"/>
            <a:ext cx="490330" cy="954107"/>
          </a:xfrm>
          <a:prstGeom prst="downArrow">
            <a:avLst/>
          </a:prstGeom>
          <a:solidFill>
            <a:schemeClr val="accent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49E25D-75B3-48B3-A8EC-F7878BBF444D}"/>
              </a:ext>
            </a:extLst>
          </p:cNvPr>
          <p:cNvSpPr txBox="1"/>
          <p:nvPr/>
        </p:nvSpPr>
        <p:spPr>
          <a:xfrm>
            <a:off x="6911583" y="4060506"/>
            <a:ext cx="4909357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-  If e is sampled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7030A0"/>
                </a:solidFill>
              </a:rPr>
              <a:t>accept</a:t>
            </a:r>
          </a:p>
          <a:p>
            <a:r>
              <a:rPr lang="en-US" sz="2800" dirty="0"/>
              <a:t>-  If e is sampled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U </a:t>
            </a:r>
          </a:p>
          <a:p>
            <a:r>
              <a:rPr lang="en-US" sz="2800" dirty="0"/>
              <a:t>      * prob 1/(j+1) </a:t>
            </a:r>
            <a:r>
              <a:rPr lang="en-US" sz="2800" b="1" dirty="0">
                <a:solidFill>
                  <a:srgbClr val="FF0000"/>
                </a:solidFill>
              </a:rPr>
              <a:t>reject</a:t>
            </a:r>
          </a:p>
          <a:p>
            <a:r>
              <a:rPr lang="en-US" sz="2800" dirty="0"/>
              <a:t>      * </a:t>
            </a:r>
            <a:r>
              <a:rPr lang="en-US" sz="2800" dirty="0" err="1"/>
              <a:t>o.w</a:t>
            </a:r>
            <a:r>
              <a:rPr lang="en-US" sz="2800" dirty="0"/>
              <a:t>., </a:t>
            </a:r>
            <a:r>
              <a:rPr lang="en-US" sz="2800" b="1" dirty="0">
                <a:solidFill>
                  <a:srgbClr val="7030A0"/>
                </a:solidFill>
              </a:rPr>
              <a:t>accept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BB5AFF-B8B1-49DA-8313-3352B532A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" y="1900329"/>
            <a:ext cx="984425" cy="10138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F2DE06E-7584-4828-A1D5-816085160D45}"/>
              </a:ext>
            </a:extLst>
          </p:cNvPr>
          <p:cNvSpPr txBox="1"/>
          <p:nvPr/>
        </p:nvSpPr>
        <p:spPr>
          <a:xfrm>
            <a:off x="1113296" y="1541972"/>
            <a:ext cx="4701433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Input</a:t>
            </a:r>
            <a:r>
              <a:rPr lang="en-US" sz="2800" dirty="0"/>
              <a:t>: a walk </a:t>
            </a:r>
            <a:r>
              <a:rPr lang="en-US" sz="2800" dirty="0">
                <a:solidFill>
                  <a:srgbClr val="0070C0"/>
                </a:solidFill>
              </a:rPr>
              <a:t>w </a:t>
            </a:r>
            <a:r>
              <a:rPr lang="en-US" sz="2800" dirty="0"/>
              <a:t>in </a:t>
            </a:r>
            <a:r>
              <a:rPr lang="en-US" sz="2800" dirty="0" err="1">
                <a:solidFill>
                  <a:srgbClr val="0070C0"/>
                </a:solidFill>
              </a:rPr>
              <a:t>G</a:t>
            </a:r>
            <a:r>
              <a:rPr lang="en-US" sz="2800" baseline="-25000" dirty="0" err="1">
                <a:solidFill>
                  <a:srgbClr val="0070C0"/>
                </a:solidFill>
              </a:rPr>
              <a:t>j</a:t>
            </a:r>
            <a:endParaRPr lang="en-US" sz="2800" baseline="-250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Output</a:t>
            </a:r>
            <a:r>
              <a:rPr lang="en-US" sz="2800" dirty="0"/>
              <a:t>: a walk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-25000" dirty="0">
                <a:solidFill>
                  <a:srgbClr val="0070C0"/>
                </a:solidFill>
              </a:rPr>
              <a:t>j+1 </a:t>
            </a:r>
            <a:r>
              <a:rPr lang="en-US" sz="2800" dirty="0"/>
              <a:t>or “fail”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Perform </a:t>
            </a:r>
            <a:r>
              <a:rPr lang="en-US" sz="2800" dirty="0">
                <a:solidFill>
                  <a:srgbClr val="FF0000"/>
                </a:solidFill>
              </a:rPr>
              <a:t>rejection sampling </a:t>
            </a:r>
            <a:r>
              <a:rPr lang="en-US" sz="2800" dirty="0"/>
              <a:t>on </a:t>
            </a:r>
            <a:r>
              <a:rPr lang="en-US" sz="2800" dirty="0">
                <a:solidFill>
                  <a:srgbClr val="FF0000"/>
                </a:solidFill>
              </a:rPr>
              <a:t>each edge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0070C0"/>
                </a:solidFill>
              </a:rPr>
              <a:t>w </a:t>
            </a:r>
            <a:r>
              <a:rPr lang="en-US" sz="2800" dirty="0"/>
              <a:t>in </a:t>
            </a:r>
            <a:r>
              <a:rPr lang="en-US" sz="2800" dirty="0" err="1">
                <a:solidFill>
                  <a:srgbClr val="0070C0"/>
                </a:solidFill>
              </a:rPr>
              <a:t>G</a:t>
            </a:r>
            <a:r>
              <a:rPr lang="en-US" sz="2800" baseline="-25000" dirty="0" err="1">
                <a:solidFill>
                  <a:srgbClr val="0070C0"/>
                </a:solidFill>
              </a:rPr>
              <a:t>j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7F8FB7-3B8F-4EA1-B878-F5FFF2FC26AB}"/>
              </a:ext>
            </a:extLst>
          </p:cNvPr>
          <p:cNvSpPr txBox="1"/>
          <p:nvPr/>
        </p:nvSpPr>
        <p:spPr>
          <a:xfrm>
            <a:off x="198250" y="4060506"/>
            <a:ext cx="575798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 </a:t>
            </a:r>
            <a:r>
              <a:rPr lang="en-US" sz="2800" dirty="0"/>
              <a:t>∈ </a:t>
            </a:r>
            <a:r>
              <a:rPr lang="en-US" sz="2800" dirty="0">
                <a:solidFill>
                  <a:schemeClr val="accent6"/>
                </a:solidFill>
              </a:rPr>
              <a:t>w</a:t>
            </a:r>
            <a:r>
              <a:rPr lang="en-US" sz="2800" dirty="0"/>
              <a:t>:</a:t>
            </a:r>
          </a:p>
          <a:p>
            <a:r>
              <a:rPr lang="en-US" sz="2800" dirty="0"/>
              <a:t>-  </a:t>
            </a:r>
            <a:r>
              <a:rPr lang="en-US" sz="2800" dirty="0">
                <a:solidFill>
                  <a:srgbClr val="FF0000"/>
                </a:solidFill>
              </a:rPr>
              <a:t>e </a:t>
            </a:r>
            <a:r>
              <a:rPr lang="en-US" sz="2800" dirty="0"/>
              <a:t>is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U</a:t>
            </a:r>
            <a:r>
              <a:rPr lang="en-US" sz="2800" dirty="0"/>
              <a:t> with prob. 1-j/log </a:t>
            </a:r>
            <a:r>
              <a:rPr lang="en-US" sz="2800" dirty="0" err="1"/>
              <a:t>log</a:t>
            </a:r>
            <a:r>
              <a:rPr lang="en-US" sz="2800" dirty="0"/>
              <a:t> n</a:t>
            </a:r>
          </a:p>
          <a:p>
            <a:r>
              <a:rPr lang="en-US" sz="2800" dirty="0"/>
              <a:t>-  </a:t>
            </a:r>
            <a:r>
              <a:rPr lang="en-US" sz="2800" dirty="0" err="1"/>
              <a:t>o.w</a:t>
            </a:r>
            <a:r>
              <a:rPr lang="en-US" sz="2800" dirty="0"/>
              <a:t>.,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 is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D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08838439-BE85-4E7F-B92E-234106B7146C}"/>
                  </a:ext>
                </a:extLst>
              </p:cNvPr>
              <p:cNvSpPr/>
              <p:nvPr/>
            </p:nvSpPr>
            <p:spPr>
              <a:xfrm>
                <a:off x="6096000" y="1900329"/>
                <a:ext cx="5724940" cy="118111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8838439-BE85-4E7F-B92E-234106B71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00329"/>
                <a:ext cx="5724940" cy="1181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80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xmlns="" id="{05646623-8EB4-49B9-8DD1-87D85F72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t="13677" r="36099" b="12598"/>
          <a:stretch/>
        </p:blipFill>
        <p:spPr>
          <a:xfrm>
            <a:off x="195168" y="995660"/>
            <a:ext cx="5900832" cy="4574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8782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walk for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j+1 </a:t>
            </a:r>
            <a:r>
              <a:rPr lang="en-US" dirty="0"/>
              <a:t>from </a:t>
            </a:r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baseline="-25000" dirty="0" err="1">
                <a:solidFill>
                  <a:srgbClr val="0070C0"/>
                </a:solidFill>
              </a:rPr>
              <a:t>j</a:t>
            </a:r>
            <a:r>
              <a:rPr lang="en-US" dirty="0"/>
              <a:t>?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xmlns="" id="{D3C9D924-54BB-47E5-9BCC-5F412DC4847E}"/>
              </a:ext>
            </a:extLst>
          </p:cNvPr>
          <p:cNvSpPr/>
          <p:nvPr/>
        </p:nvSpPr>
        <p:spPr>
          <a:xfrm rot="16200000">
            <a:off x="6091072" y="4491393"/>
            <a:ext cx="490330" cy="954107"/>
          </a:xfrm>
          <a:prstGeom prst="downArrow">
            <a:avLst/>
          </a:prstGeom>
          <a:solidFill>
            <a:schemeClr val="accent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A49E25D-75B3-48B3-A8EC-F7878BBF444D}"/>
              </a:ext>
            </a:extLst>
          </p:cNvPr>
          <p:cNvSpPr txBox="1"/>
          <p:nvPr/>
        </p:nvSpPr>
        <p:spPr>
          <a:xfrm>
            <a:off x="6911583" y="4060506"/>
            <a:ext cx="4909357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-  If e is sampled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7030A0"/>
                </a:solidFill>
              </a:rPr>
              <a:t>accept</a:t>
            </a:r>
          </a:p>
          <a:p>
            <a:r>
              <a:rPr lang="en-US" sz="2800" dirty="0"/>
              <a:t>-  If e is sampled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U </a:t>
            </a:r>
          </a:p>
          <a:p>
            <a:r>
              <a:rPr lang="en-US" sz="2800" dirty="0"/>
              <a:t>      * prob 1/(j+1) </a:t>
            </a:r>
            <a:r>
              <a:rPr lang="en-US" sz="2800" b="1" dirty="0">
                <a:solidFill>
                  <a:srgbClr val="FF0000"/>
                </a:solidFill>
              </a:rPr>
              <a:t>reject</a:t>
            </a:r>
          </a:p>
          <a:p>
            <a:r>
              <a:rPr lang="en-US" sz="2800" dirty="0"/>
              <a:t>      * </a:t>
            </a:r>
            <a:r>
              <a:rPr lang="en-US" sz="2800" dirty="0" err="1"/>
              <a:t>o.w</a:t>
            </a:r>
            <a:r>
              <a:rPr lang="en-US" sz="2800" dirty="0"/>
              <a:t>., </a:t>
            </a:r>
            <a:r>
              <a:rPr lang="en-US" sz="2800" b="1" dirty="0">
                <a:solidFill>
                  <a:srgbClr val="7030A0"/>
                </a:solidFill>
              </a:rPr>
              <a:t>accept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516F3B70-FD51-45B8-98AD-1912798465BF}"/>
              </a:ext>
            </a:extLst>
          </p:cNvPr>
          <p:cNvSpPr/>
          <p:nvPr/>
        </p:nvSpPr>
        <p:spPr>
          <a:xfrm>
            <a:off x="9382539" y="4572000"/>
            <a:ext cx="1325218" cy="1304388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7C035A-879A-44FC-B3AB-08331EB433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" y="1900329"/>
            <a:ext cx="984425" cy="10138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68AAB5E-FF98-4F0C-9467-C5D259E22179}"/>
              </a:ext>
            </a:extLst>
          </p:cNvPr>
          <p:cNvSpPr txBox="1"/>
          <p:nvPr/>
        </p:nvSpPr>
        <p:spPr>
          <a:xfrm>
            <a:off x="1113296" y="1541972"/>
            <a:ext cx="4701433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Input</a:t>
            </a:r>
            <a:r>
              <a:rPr lang="en-US" sz="2800" dirty="0"/>
              <a:t>: a walk </a:t>
            </a:r>
            <a:r>
              <a:rPr lang="en-US" sz="2800" dirty="0">
                <a:solidFill>
                  <a:srgbClr val="0070C0"/>
                </a:solidFill>
              </a:rPr>
              <a:t>w </a:t>
            </a:r>
            <a:r>
              <a:rPr lang="en-US" sz="2800" dirty="0"/>
              <a:t>in </a:t>
            </a:r>
            <a:r>
              <a:rPr lang="en-US" sz="2800" dirty="0" err="1">
                <a:solidFill>
                  <a:srgbClr val="0070C0"/>
                </a:solidFill>
              </a:rPr>
              <a:t>G</a:t>
            </a:r>
            <a:r>
              <a:rPr lang="en-US" sz="2800" baseline="-25000" dirty="0" err="1">
                <a:solidFill>
                  <a:srgbClr val="0070C0"/>
                </a:solidFill>
              </a:rPr>
              <a:t>j</a:t>
            </a:r>
            <a:endParaRPr lang="en-US" sz="2800" baseline="-250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Output</a:t>
            </a:r>
            <a:r>
              <a:rPr lang="en-US" sz="2800" dirty="0"/>
              <a:t>: a walk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-25000" dirty="0">
                <a:solidFill>
                  <a:srgbClr val="0070C0"/>
                </a:solidFill>
              </a:rPr>
              <a:t>j+1 </a:t>
            </a:r>
            <a:r>
              <a:rPr lang="en-US" sz="2800" dirty="0"/>
              <a:t>or “fail”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Perform </a:t>
            </a:r>
            <a:r>
              <a:rPr lang="en-US" sz="2800" dirty="0">
                <a:solidFill>
                  <a:srgbClr val="FF0000"/>
                </a:solidFill>
              </a:rPr>
              <a:t>rejection sampling </a:t>
            </a:r>
            <a:r>
              <a:rPr lang="en-US" sz="2800" dirty="0"/>
              <a:t>on </a:t>
            </a:r>
            <a:r>
              <a:rPr lang="en-US" sz="2800" dirty="0">
                <a:solidFill>
                  <a:srgbClr val="FF0000"/>
                </a:solidFill>
              </a:rPr>
              <a:t>each edge</a:t>
            </a:r>
            <a:r>
              <a:rPr lang="en-US" sz="2800" dirty="0"/>
              <a:t> of </a:t>
            </a:r>
            <a:r>
              <a:rPr lang="en-US" sz="2800" dirty="0">
                <a:solidFill>
                  <a:srgbClr val="0070C0"/>
                </a:solidFill>
              </a:rPr>
              <a:t>w </a:t>
            </a:r>
            <a:r>
              <a:rPr lang="en-US" sz="2800" dirty="0"/>
              <a:t>in </a:t>
            </a:r>
            <a:r>
              <a:rPr lang="en-US" sz="2800" dirty="0" err="1">
                <a:solidFill>
                  <a:srgbClr val="0070C0"/>
                </a:solidFill>
              </a:rPr>
              <a:t>G</a:t>
            </a:r>
            <a:r>
              <a:rPr lang="en-US" sz="2800" baseline="-25000" dirty="0" err="1">
                <a:solidFill>
                  <a:srgbClr val="0070C0"/>
                </a:solidFill>
              </a:rPr>
              <a:t>j</a:t>
            </a:r>
            <a:r>
              <a:rPr lang="en-US" sz="28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7DAAE35-9C23-4D91-AC12-889501A8ECD2}"/>
              </a:ext>
            </a:extLst>
          </p:cNvPr>
          <p:cNvSpPr txBox="1"/>
          <p:nvPr/>
        </p:nvSpPr>
        <p:spPr>
          <a:xfrm>
            <a:off x="198250" y="4060506"/>
            <a:ext cx="575798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 </a:t>
            </a:r>
            <a:r>
              <a:rPr lang="en-US" sz="2800" dirty="0"/>
              <a:t>∈ </a:t>
            </a:r>
            <a:r>
              <a:rPr lang="en-US" sz="2800" dirty="0">
                <a:solidFill>
                  <a:schemeClr val="accent6"/>
                </a:solidFill>
              </a:rPr>
              <a:t>w</a:t>
            </a:r>
            <a:r>
              <a:rPr lang="en-US" sz="2800" dirty="0"/>
              <a:t>:</a:t>
            </a:r>
          </a:p>
          <a:p>
            <a:r>
              <a:rPr lang="en-US" sz="2800" dirty="0"/>
              <a:t>-  </a:t>
            </a:r>
            <a:r>
              <a:rPr lang="en-US" sz="2800" dirty="0">
                <a:solidFill>
                  <a:srgbClr val="FF0000"/>
                </a:solidFill>
              </a:rPr>
              <a:t>e </a:t>
            </a:r>
            <a:r>
              <a:rPr lang="en-US" sz="2800" dirty="0"/>
              <a:t>is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U</a:t>
            </a:r>
            <a:r>
              <a:rPr lang="en-US" sz="2800" dirty="0"/>
              <a:t> with prob. 1-j/log </a:t>
            </a:r>
            <a:r>
              <a:rPr lang="en-US" sz="2800" dirty="0" err="1"/>
              <a:t>log</a:t>
            </a:r>
            <a:r>
              <a:rPr lang="en-US" sz="2800" dirty="0"/>
              <a:t> n</a:t>
            </a:r>
          </a:p>
          <a:p>
            <a:r>
              <a:rPr lang="en-US" sz="2800" dirty="0"/>
              <a:t>-  </a:t>
            </a:r>
            <a:r>
              <a:rPr lang="en-US" sz="2800" dirty="0" err="1"/>
              <a:t>o.w</a:t>
            </a:r>
            <a:r>
              <a:rPr lang="en-US" sz="2800" dirty="0"/>
              <a:t>., </a:t>
            </a:r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/>
              <a:t> is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4000" dirty="0">
                <a:solidFill>
                  <a:srgbClr val="0070C0"/>
                </a:solidFill>
              </a:rPr>
              <a:t>D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5F888ADE-538E-496F-8E5F-AB74594253D2}"/>
                  </a:ext>
                </a:extLst>
              </p:cNvPr>
              <p:cNvSpPr/>
              <p:nvPr/>
            </p:nvSpPr>
            <p:spPr>
              <a:xfrm>
                <a:off x="6096000" y="1900329"/>
                <a:ext cx="5724940" cy="1181111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88ADE-538E-496F-8E5F-AB7459425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00329"/>
                <a:ext cx="5724940" cy="1181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5890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Success probability</a:t>
            </a:r>
            <a:r>
              <a:rPr lang="en-US" dirty="0"/>
              <a:t>: walk from </a:t>
            </a:r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baseline="-25000" dirty="0" err="1">
                <a:solidFill>
                  <a:srgbClr val="0070C0"/>
                </a:solidFill>
              </a:rPr>
              <a:t>j</a:t>
            </a:r>
            <a:r>
              <a:rPr lang="en-US" baseline="-25000" dirty="0">
                <a:solidFill>
                  <a:srgbClr val="0070C0"/>
                </a:solidFill>
              </a:rPr>
              <a:t>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j+1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64DBAFE-E9FB-41BA-868C-BB558656D099}"/>
                  </a:ext>
                </a:extLst>
              </p:cNvPr>
              <p:cNvSpPr txBox="1"/>
              <p:nvPr/>
            </p:nvSpPr>
            <p:spPr>
              <a:xfrm>
                <a:off x="198250" y="1709208"/>
                <a:ext cx="5014130" cy="7518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 </a:t>
                </a:r>
                <a:r>
                  <a:rPr lang="en-US" sz="2800" u="sng" dirty="0"/>
                  <a:t>edge</a:t>
                </a:r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rejected</a:t>
                </a:r>
                <a:r>
                  <a:rPr lang="en-US" sz="2800" dirty="0"/>
                  <a:t> with prob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4DBAFE-E9FB-41BA-868C-BB558656D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1709208"/>
                <a:ext cx="5014130" cy="751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A8AF8C4-DC9C-496F-A421-6DAF19052048}"/>
                  </a:ext>
                </a:extLst>
              </p:cNvPr>
              <p:cNvSpPr txBox="1"/>
              <p:nvPr/>
            </p:nvSpPr>
            <p:spPr>
              <a:xfrm>
                <a:off x="198250" y="2708539"/>
                <a:ext cx="6463244" cy="1002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u="sng" dirty="0"/>
                  <a:t>walk</a:t>
                </a:r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accepted</a:t>
                </a:r>
                <a:r>
                  <a:rPr lang="en-US" sz="2800" dirty="0"/>
                  <a:t> with prob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AF8C4-DC9C-496F-A421-6DAF1905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2708539"/>
                <a:ext cx="6463244" cy="1002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0311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Success probability</a:t>
            </a:r>
            <a:r>
              <a:rPr lang="en-US" dirty="0"/>
              <a:t>: walk from </a:t>
            </a:r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baseline="-25000" dirty="0" err="1">
                <a:solidFill>
                  <a:srgbClr val="0070C0"/>
                </a:solidFill>
              </a:rPr>
              <a:t>j</a:t>
            </a:r>
            <a:r>
              <a:rPr lang="en-US" baseline="-25000" dirty="0">
                <a:solidFill>
                  <a:srgbClr val="0070C0"/>
                </a:solidFill>
              </a:rPr>
              <a:t>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j+1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64DBAFE-E9FB-41BA-868C-BB558656D099}"/>
                  </a:ext>
                </a:extLst>
              </p:cNvPr>
              <p:cNvSpPr txBox="1"/>
              <p:nvPr/>
            </p:nvSpPr>
            <p:spPr>
              <a:xfrm>
                <a:off x="198250" y="1709208"/>
                <a:ext cx="5014130" cy="7518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 </a:t>
                </a:r>
                <a:r>
                  <a:rPr lang="en-US" sz="2800" u="sng" dirty="0"/>
                  <a:t>edge</a:t>
                </a:r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rejected</a:t>
                </a:r>
                <a:r>
                  <a:rPr lang="en-US" sz="2800" dirty="0"/>
                  <a:t> with prob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4DBAFE-E9FB-41BA-868C-BB558656D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1709208"/>
                <a:ext cx="5014130" cy="751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A8AF8C4-DC9C-496F-A421-6DAF19052048}"/>
                  </a:ext>
                </a:extLst>
              </p:cNvPr>
              <p:cNvSpPr txBox="1"/>
              <p:nvPr/>
            </p:nvSpPr>
            <p:spPr>
              <a:xfrm>
                <a:off x="198250" y="2708539"/>
                <a:ext cx="6463244" cy="1002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u="sng" dirty="0"/>
                  <a:t>walk</a:t>
                </a:r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accepted</a:t>
                </a:r>
                <a:r>
                  <a:rPr lang="en-US" sz="2800" dirty="0"/>
                  <a:t> with prob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AF8C4-DC9C-496F-A421-6DAF1905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2708539"/>
                <a:ext cx="6463244" cy="1002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85ED04-011A-4CDD-B2BC-E457702628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34" y="4503240"/>
            <a:ext cx="541254" cy="405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3058E35C-4DB7-49EB-B227-796384C33EE7}"/>
                  </a:ext>
                </a:extLst>
              </p:cNvPr>
              <p:cNvSpPr txBox="1"/>
              <p:nvPr/>
            </p:nvSpPr>
            <p:spPr>
              <a:xfrm>
                <a:off x="198250" y="4345183"/>
                <a:ext cx="6434838" cy="72205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Case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 dirty="0" err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: prob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−1/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sz="2800" dirty="0"/>
                  <a:t> accept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58E35C-4DB7-49EB-B227-796384C3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4345183"/>
                <a:ext cx="6434838" cy="722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9007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Success probability</a:t>
            </a:r>
            <a:r>
              <a:rPr lang="en-US" dirty="0"/>
              <a:t>: walk from </a:t>
            </a:r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baseline="-25000" dirty="0" err="1">
                <a:solidFill>
                  <a:srgbClr val="0070C0"/>
                </a:solidFill>
              </a:rPr>
              <a:t>j</a:t>
            </a:r>
            <a:r>
              <a:rPr lang="en-US" baseline="-25000" dirty="0">
                <a:solidFill>
                  <a:srgbClr val="0070C0"/>
                </a:solidFill>
              </a:rPr>
              <a:t>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j+1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64DBAFE-E9FB-41BA-868C-BB558656D099}"/>
                  </a:ext>
                </a:extLst>
              </p:cNvPr>
              <p:cNvSpPr txBox="1"/>
              <p:nvPr/>
            </p:nvSpPr>
            <p:spPr>
              <a:xfrm>
                <a:off x="198250" y="1709208"/>
                <a:ext cx="5014130" cy="7518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 </a:t>
                </a:r>
                <a:r>
                  <a:rPr lang="en-US" sz="2800" u="sng" dirty="0"/>
                  <a:t>edge</a:t>
                </a:r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rejected</a:t>
                </a:r>
                <a:r>
                  <a:rPr lang="en-US" sz="2800" dirty="0"/>
                  <a:t> with prob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4DBAFE-E9FB-41BA-868C-BB558656D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1709208"/>
                <a:ext cx="5014130" cy="751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A8AF8C4-DC9C-496F-A421-6DAF19052048}"/>
                  </a:ext>
                </a:extLst>
              </p:cNvPr>
              <p:cNvSpPr txBox="1"/>
              <p:nvPr/>
            </p:nvSpPr>
            <p:spPr>
              <a:xfrm>
                <a:off x="198250" y="2708539"/>
                <a:ext cx="6463244" cy="1002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u="sng" dirty="0"/>
                  <a:t>walk</a:t>
                </a:r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accepted</a:t>
                </a:r>
                <a:r>
                  <a:rPr lang="en-US" sz="2800" dirty="0"/>
                  <a:t> with prob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AF8C4-DC9C-496F-A421-6DAF1905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2708539"/>
                <a:ext cx="6463244" cy="1002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85ED04-011A-4CDD-B2BC-E457702628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34" y="4503240"/>
            <a:ext cx="541254" cy="4059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828DFCF-4751-4924-B7A2-D793611ED8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498" y="5542784"/>
            <a:ext cx="433926" cy="433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7F06834-2E11-496E-BD34-B0C6A35A6CE0}"/>
                  </a:ext>
                </a:extLst>
              </p:cNvPr>
              <p:cNvSpPr txBox="1"/>
              <p:nvPr/>
            </p:nvSpPr>
            <p:spPr>
              <a:xfrm>
                <a:off x="198250" y="4345183"/>
                <a:ext cx="6434838" cy="72205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Case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 dirty="0" err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: prob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−1/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sz="2800" dirty="0"/>
                  <a:t> accept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F06834-2E11-496E-BD34-B0C6A35A6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4345183"/>
                <a:ext cx="6434838" cy="7220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99800319-2F71-4F82-9C57-82C12874EBC9}"/>
                  </a:ext>
                </a:extLst>
              </p:cNvPr>
              <p:cNvSpPr txBox="1"/>
              <p:nvPr/>
            </p:nvSpPr>
            <p:spPr>
              <a:xfrm>
                <a:off x="198250" y="5498137"/>
                <a:ext cx="4897046" cy="523220"/>
              </a:xfrm>
              <a:prstGeom prst="rect">
                <a:avLst/>
              </a:prstGeom>
              <a:solidFill>
                <a:srgbClr val="FF9F9F"/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Case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:            prob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accep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800319-2F71-4F82-9C57-82C12874E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5498137"/>
                <a:ext cx="48970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5900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Success probability</a:t>
            </a:r>
            <a:r>
              <a:rPr lang="en-US" dirty="0"/>
              <a:t>: walk from </a:t>
            </a:r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baseline="-25000" dirty="0" err="1">
                <a:solidFill>
                  <a:srgbClr val="0070C0"/>
                </a:solidFill>
              </a:rPr>
              <a:t>j</a:t>
            </a:r>
            <a:r>
              <a:rPr lang="en-US" baseline="-25000" dirty="0">
                <a:solidFill>
                  <a:srgbClr val="0070C0"/>
                </a:solidFill>
              </a:rPr>
              <a:t> </a:t>
            </a:r>
            <a:r>
              <a:rPr lang="en-US" dirty="0"/>
              <a:t>to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-25000" dirty="0">
                <a:solidFill>
                  <a:srgbClr val="0070C0"/>
                </a:solidFill>
              </a:rPr>
              <a:t>j+1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64DBAFE-E9FB-41BA-868C-BB558656D099}"/>
                  </a:ext>
                </a:extLst>
              </p:cNvPr>
              <p:cNvSpPr txBox="1"/>
              <p:nvPr/>
            </p:nvSpPr>
            <p:spPr>
              <a:xfrm>
                <a:off x="198250" y="1709208"/>
                <a:ext cx="5014130" cy="7518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An </a:t>
                </a:r>
                <a:r>
                  <a:rPr lang="en-US" sz="2800" u="sng" dirty="0"/>
                  <a:t>edge</a:t>
                </a:r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rejected</a:t>
                </a:r>
                <a:r>
                  <a:rPr lang="en-US" sz="2800" dirty="0"/>
                  <a:t> with prob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4DBAFE-E9FB-41BA-868C-BB558656D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1709208"/>
                <a:ext cx="5014130" cy="751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2A8AF8C4-DC9C-496F-A421-6DAF19052048}"/>
                  </a:ext>
                </a:extLst>
              </p:cNvPr>
              <p:cNvSpPr txBox="1"/>
              <p:nvPr/>
            </p:nvSpPr>
            <p:spPr>
              <a:xfrm>
                <a:off x="198250" y="2708539"/>
                <a:ext cx="6463244" cy="100277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 </a:t>
                </a:r>
                <a:r>
                  <a:rPr lang="en-US" sz="2800" u="sng" dirty="0"/>
                  <a:t>walk</a:t>
                </a:r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accepted</a:t>
                </a:r>
                <a:r>
                  <a:rPr lang="en-US" sz="2800" dirty="0"/>
                  <a:t> with prob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8AF8C4-DC9C-496F-A421-6DAF19052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2708539"/>
                <a:ext cx="6463244" cy="1002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1D17A1A-E9AD-4282-B5AD-E18CBE4D03B6}"/>
                  </a:ext>
                </a:extLst>
              </p:cNvPr>
              <p:cNvSpPr txBox="1"/>
              <p:nvPr/>
            </p:nvSpPr>
            <p:spPr>
              <a:xfrm>
                <a:off x="198250" y="4345183"/>
                <a:ext cx="6434838" cy="72205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Case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 dirty="0" err="1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: prob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−1/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sup>
                    </m:sSup>
                  </m:oMath>
                </a14:m>
                <a:r>
                  <a:rPr lang="en-US" sz="2800" dirty="0"/>
                  <a:t> accept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1D17A1A-E9AD-4282-B5AD-E18CBE4D0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4345183"/>
                <a:ext cx="6434838" cy="722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F85ED04-011A-4CDD-B2BC-E457702628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834" y="4503240"/>
            <a:ext cx="541254" cy="405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F9DA4CF-BE28-4375-B2F5-5391C0448C6F}"/>
                  </a:ext>
                </a:extLst>
              </p:cNvPr>
              <p:cNvSpPr txBox="1"/>
              <p:nvPr/>
            </p:nvSpPr>
            <p:spPr>
              <a:xfrm>
                <a:off x="198250" y="5498137"/>
                <a:ext cx="4897046" cy="523220"/>
              </a:xfrm>
              <a:prstGeom prst="rect">
                <a:avLst/>
              </a:prstGeom>
              <a:solidFill>
                <a:srgbClr val="FF9F9F"/>
              </a:solid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Case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:            prob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accep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A4CF-BE28-4375-B2F5-5391C0448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50" y="5498137"/>
                <a:ext cx="489704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828DFCF-4751-4924-B7A2-D793611ED8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498" y="5542784"/>
            <a:ext cx="433926" cy="433926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146EAF33-8443-41D2-9A2D-56322FC72CC5}"/>
              </a:ext>
            </a:extLst>
          </p:cNvPr>
          <p:cNvSpPr/>
          <p:nvPr/>
        </p:nvSpPr>
        <p:spPr>
          <a:xfrm>
            <a:off x="7354957" y="1709208"/>
            <a:ext cx="4638793" cy="4002479"/>
          </a:xfrm>
          <a:prstGeom prst="cloudCallout">
            <a:avLst/>
          </a:prstGeom>
          <a:noFill/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893B62-2438-44BF-88A3-E1A2FCBC602B}"/>
              </a:ext>
            </a:extLst>
          </p:cNvPr>
          <p:cNvSpPr txBox="1"/>
          <p:nvPr/>
        </p:nvSpPr>
        <p:spPr>
          <a:xfrm>
            <a:off x="7968854" y="2483410"/>
            <a:ext cx="341099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-25000" dirty="0">
                <a:solidFill>
                  <a:srgbClr val="0070C0"/>
                </a:solidFill>
              </a:rPr>
              <a:t>0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does not</a:t>
            </a:r>
            <a:r>
              <a:rPr lang="en-US" sz="2800" dirty="0"/>
              <a:t> have a </a:t>
            </a:r>
          </a:p>
          <a:p>
            <a:pPr algn="ctr"/>
            <a:r>
              <a:rPr lang="en-US" sz="2800" dirty="0"/>
              <a:t>mixture of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U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, </a:t>
            </a:r>
          </a:p>
          <a:p>
            <a:pPr algn="ctr"/>
            <a:r>
              <a:rPr lang="en-US" sz="2800" dirty="0"/>
              <a:t>it consists of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alone.</a:t>
            </a:r>
          </a:p>
          <a:p>
            <a:pPr algn="ctr"/>
            <a:r>
              <a:rPr lang="en-US" sz="2800" i="1" dirty="0"/>
              <a:t>So, how to use </a:t>
            </a:r>
            <a:r>
              <a:rPr lang="en-US" sz="2800" i="1" dirty="0">
                <a:solidFill>
                  <a:srgbClr val="0070C0"/>
                </a:solidFill>
              </a:rPr>
              <a:t>G</a:t>
            </a:r>
            <a:r>
              <a:rPr lang="en-US" sz="2800" i="1" baseline="-25000" dirty="0">
                <a:solidFill>
                  <a:srgbClr val="0070C0"/>
                </a:solidFill>
              </a:rPr>
              <a:t>0</a:t>
            </a:r>
            <a:r>
              <a:rPr lang="en-US" sz="2800" i="1" dirty="0"/>
              <a:t> </a:t>
            </a:r>
          </a:p>
          <a:p>
            <a:pPr algn="ctr"/>
            <a:r>
              <a:rPr lang="en-US" sz="2800" i="1" dirty="0"/>
              <a:t>to get a walk in </a:t>
            </a:r>
            <a:r>
              <a:rPr lang="en-US" sz="2800" i="1" dirty="0">
                <a:solidFill>
                  <a:srgbClr val="0070C0"/>
                </a:solidFill>
              </a:rPr>
              <a:t>G</a:t>
            </a:r>
            <a:r>
              <a:rPr lang="en-US" sz="2800" i="1" baseline="-25000" dirty="0">
                <a:solidFill>
                  <a:srgbClr val="0070C0"/>
                </a:solidFill>
              </a:rPr>
              <a:t>1</a:t>
            </a:r>
            <a:r>
              <a:rPr lang="en-US" sz="28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631996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Pretend </a:t>
            </a:r>
            <a:r>
              <a:rPr lang="en-US" dirty="0"/>
              <a:t>that an edge of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30000" dirty="0">
                <a:solidFill>
                  <a:srgbClr val="0070C0"/>
                </a:solidFill>
              </a:rPr>
              <a:t>U</a:t>
            </a:r>
            <a:r>
              <a:rPr lang="en-US" dirty="0"/>
              <a:t> is in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30000" dirty="0">
                <a:solidFill>
                  <a:srgbClr val="0070C0"/>
                </a:solidFill>
              </a:rPr>
              <a:t>D</a:t>
            </a:r>
            <a:r>
              <a:rPr lang="en-US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72FB2E-CE35-48C2-BDF5-524D8690B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913"/>
            <a:ext cx="984425" cy="10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980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Pretend </a:t>
            </a:r>
            <a:r>
              <a:rPr lang="en-US" dirty="0"/>
              <a:t>that an edge of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30000" dirty="0">
                <a:solidFill>
                  <a:srgbClr val="0070C0"/>
                </a:solidFill>
              </a:rPr>
              <a:t>U</a:t>
            </a:r>
            <a:r>
              <a:rPr lang="en-US" dirty="0"/>
              <a:t> is in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30000" dirty="0">
                <a:solidFill>
                  <a:srgbClr val="0070C0"/>
                </a:solidFill>
              </a:rPr>
              <a:t>D</a:t>
            </a:r>
            <a:r>
              <a:rPr lang="en-US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72FB2E-CE35-48C2-BDF5-524D8690B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913"/>
            <a:ext cx="984425" cy="101385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31EB3EA-4D51-4230-B683-1E7F159FA95A}"/>
              </a:ext>
            </a:extLst>
          </p:cNvPr>
          <p:cNvSpPr/>
          <p:nvPr/>
        </p:nvSpPr>
        <p:spPr>
          <a:xfrm>
            <a:off x="1986905" y="4464632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200E27D-8EED-4865-9542-72C2AFB4B7DE}"/>
              </a:ext>
            </a:extLst>
          </p:cNvPr>
          <p:cNvSpPr txBox="1"/>
          <p:nvPr/>
        </p:nvSpPr>
        <p:spPr>
          <a:xfrm>
            <a:off x="2606883" y="4360875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51B6809-A02F-48C9-B697-1F16BBC65783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252936" y="2906449"/>
            <a:ext cx="33285" cy="1558183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465B860-E569-4CE9-8C30-7B999354CA2B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256923" y="2999214"/>
            <a:ext cx="807901" cy="1537534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D7D8696-D075-4192-ADD5-F46696E3319E}"/>
              </a:ext>
            </a:extLst>
          </p:cNvPr>
          <p:cNvCxnSpPr>
            <a:cxnSpLocks/>
            <a:endCxn id="20" idx="7"/>
          </p:cNvCxnSpPr>
          <p:nvPr/>
        </p:nvCxnSpPr>
        <p:spPr>
          <a:xfrm flipH="1">
            <a:off x="2441047" y="3050209"/>
            <a:ext cx="876419" cy="1486539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1E99DDB-79DD-48CD-91BE-F9E8647F2FCD}"/>
              </a:ext>
            </a:extLst>
          </p:cNvPr>
          <p:cNvCxnSpPr>
            <a:cxnSpLocks/>
            <a:stCxn id="20" idx="3"/>
          </p:cNvCxnSpPr>
          <p:nvPr/>
        </p:nvCxnSpPr>
        <p:spPr>
          <a:xfrm flipH="1">
            <a:off x="1256924" y="4884958"/>
            <a:ext cx="807900" cy="1565975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D03E173-461E-4A50-8DC5-A50CAF4D8504}"/>
              </a:ext>
            </a:extLst>
          </p:cNvPr>
          <p:cNvCxnSpPr>
            <a:cxnSpLocks/>
            <a:stCxn id="20" idx="5"/>
          </p:cNvCxnSpPr>
          <p:nvPr/>
        </p:nvCxnSpPr>
        <p:spPr>
          <a:xfrm>
            <a:off x="2441047" y="4884958"/>
            <a:ext cx="876419" cy="1630299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1A9F7C9-4514-45B5-810D-0E2C3CB8B63B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2252936" y="4957074"/>
            <a:ext cx="16642" cy="1558183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C3A6D2C5-C62B-4018-B95D-50F69373EE45}"/>
                  </a:ext>
                </a:extLst>
              </p:cNvPr>
              <p:cNvSpPr/>
              <p:nvPr/>
            </p:nvSpPr>
            <p:spPr>
              <a:xfrm>
                <a:off x="5997699" y="1870148"/>
                <a:ext cx="4919477" cy="118111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3A6D2C5-C62B-4018-B95D-50F69373E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99" y="1870148"/>
                <a:ext cx="4919477" cy="1181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26E06F-06CD-4989-BABE-8E418A379C4D}"/>
              </a:ext>
            </a:extLst>
          </p:cNvPr>
          <p:cNvSpPr txBox="1"/>
          <p:nvPr/>
        </p:nvSpPr>
        <p:spPr>
          <a:xfrm>
            <a:off x="260143" y="1870148"/>
            <a:ext cx="57375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Goal</a:t>
            </a:r>
            <a:r>
              <a:rPr lang="en-US" sz="2800" dirty="0"/>
              <a:t>: transform a walk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-25000" dirty="0">
                <a:solidFill>
                  <a:srgbClr val="0070C0"/>
                </a:solidFill>
              </a:rPr>
              <a:t>1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19192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Pretend </a:t>
            </a:r>
            <a:r>
              <a:rPr lang="en-US" dirty="0"/>
              <a:t>that an edge of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30000" dirty="0">
                <a:solidFill>
                  <a:srgbClr val="0070C0"/>
                </a:solidFill>
              </a:rPr>
              <a:t>U</a:t>
            </a:r>
            <a:r>
              <a:rPr lang="en-US" dirty="0"/>
              <a:t> is in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30000" dirty="0">
                <a:solidFill>
                  <a:srgbClr val="0070C0"/>
                </a:solidFill>
              </a:rPr>
              <a:t>D</a:t>
            </a:r>
            <a:r>
              <a:rPr lang="en-US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72FB2E-CE35-48C2-BDF5-524D8690B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913"/>
            <a:ext cx="984425" cy="101385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31EB3EA-4D51-4230-B683-1E7F159FA95A}"/>
              </a:ext>
            </a:extLst>
          </p:cNvPr>
          <p:cNvSpPr/>
          <p:nvPr/>
        </p:nvSpPr>
        <p:spPr>
          <a:xfrm>
            <a:off x="1986905" y="4464632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200E27D-8EED-4865-9542-72C2AFB4B7DE}"/>
              </a:ext>
            </a:extLst>
          </p:cNvPr>
          <p:cNvSpPr txBox="1"/>
          <p:nvPr/>
        </p:nvSpPr>
        <p:spPr>
          <a:xfrm>
            <a:off x="2606883" y="4360875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51B6809-A02F-48C9-B697-1F16BBC65783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252936" y="2906449"/>
            <a:ext cx="33285" cy="1558183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465B860-E569-4CE9-8C30-7B999354CA2B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256923" y="2999214"/>
            <a:ext cx="807901" cy="1537534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D7D8696-D075-4192-ADD5-F46696E3319E}"/>
              </a:ext>
            </a:extLst>
          </p:cNvPr>
          <p:cNvCxnSpPr>
            <a:cxnSpLocks/>
            <a:endCxn id="20" idx="7"/>
          </p:cNvCxnSpPr>
          <p:nvPr/>
        </p:nvCxnSpPr>
        <p:spPr>
          <a:xfrm flipH="1">
            <a:off x="2441047" y="3050209"/>
            <a:ext cx="876419" cy="1486539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1E99DDB-79DD-48CD-91BE-F9E8647F2FCD}"/>
              </a:ext>
            </a:extLst>
          </p:cNvPr>
          <p:cNvCxnSpPr>
            <a:cxnSpLocks/>
            <a:stCxn id="20" idx="3"/>
          </p:cNvCxnSpPr>
          <p:nvPr/>
        </p:nvCxnSpPr>
        <p:spPr>
          <a:xfrm flipH="1">
            <a:off x="1256924" y="4884958"/>
            <a:ext cx="807900" cy="1565975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D03E173-461E-4A50-8DC5-A50CAF4D8504}"/>
              </a:ext>
            </a:extLst>
          </p:cNvPr>
          <p:cNvCxnSpPr>
            <a:cxnSpLocks/>
            <a:stCxn id="20" idx="5"/>
          </p:cNvCxnSpPr>
          <p:nvPr/>
        </p:nvCxnSpPr>
        <p:spPr>
          <a:xfrm>
            <a:off x="2441047" y="4884958"/>
            <a:ext cx="876419" cy="1630299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1A9F7C9-4514-45B5-810D-0E2C3CB8B63B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2252936" y="4957074"/>
            <a:ext cx="16642" cy="1558183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C3CBB45-509A-467D-93DE-C777B570DF74}"/>
              </a:ext>
            </a:extLst>
          </p:cNvPr>
          <p:cNvSpPr/>
          <p:nvPr/>
        </p:nvSpPr>
        <p:spPr>
          <a:xfrm>
            <a:off x="9407003" y="4044306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53AD40-8524-409F-B4F1-ED67EFFB7E7F}"/>
              </a:ext>
            </a:extLst>
          </p:cNvPr>
          <p:cNvSpPr txBox="1"/>
          <p:nvPr/>
        </p:nvSpPr>
        <p:spPr>
          <a:xfrm>
            <a:off x="10026981" y="3940549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1BBAD36-6E5C-41F2-912E-0EE09F90F4C7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8442913" y="4464632"/>
            <a:ext cx="1042009" cy="1740080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F5743B11-9B75-48BF-B58F-89C745DD7A82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9861145" y="4464632"/>
            <a:ext cx="821094" cy="1815828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BC338E3-14C0-4DA0-8FFA-5A5484F90247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9861145" y="4464632"/>
            <a:ext cx="413254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B08F5A6-0672-4020-9A70-2DD1FC0FA773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7653436" y="4464632"/>
            <a:ext cx="1831486" cy="1598136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76CB981-615F-4472-B5D4-83DF8957C328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9861145" y="4464632"/>
            <a:ext cx="1377344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8A81F23-88F0-4B5E-ADF6-929920DA2147}"/>
              </a:ext>
            </a:extLst>
          </p:cNvPr>
          <p:cNvSpPr txBox="1"/>
          <p:nvPr/>
        </p:nvSpPr>
        <p:spPr>
          <a:xfrm>
            <a:off x="9085023" y="5776593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4C9D1B4-697E-47F1-ABDE-531D28B82BC9}"/>
              </a:ext>
            </a:extLst>
          </p:cNvPr>
          <p:cNvSpPr txBox="1"/>
          <p:nvPr/>
        </p:nvSpPr>
        <p:spPr>
          <a:xfrm>
            <a:off x="8500973" y="6269036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in-deg = 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3A0976-1662-4D6C-9698-3B417A12F6B6}"/>
              </a:ext>
            </a:extLst>
          </p:cNvPr>
          <p:cNvCxnSpPr>
            <a:cxnSpLocks/>
          </p:cNvCxnSpPr>
          <p:nvPr/>
        </p:nvCxnSpPr>
        <p:spPr>
          <a:xfrm flipH="1">
            <a:off x="9673034" y="3313043"/>
            <a:ext cx="16642" cy="731263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334173F-2630-4363-8624-70A7A259DDC4}"/>
                  </a:ext>
                </a:extLst>
              </p:cNvPr>
              <p:cNvSpPr/>
              <p:nvPr/>
            </p:nvSpPr>
            <p:spPr>
              <a:xfrm>
                <a:off x="5997699" y="1870148"/>
                <a:ext cx="4919477" cy="118111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334173F-2630-4363-8624-70A7A259D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99" y="1870148"/>
                <a:ext cx="4919477" cy="11811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DA48736-9829-4917-83C4-84FFA127D77D}"/>
              </a:ext>
            </a:extLst>
          </p:cNvPr>
          <p:cNvSpPr txBox="1"/>
          <p:nvPr/>
        </p:nvSpPr>
        <p:spPr>
          <a:xfrm>
            <a:off x="260143" y="1870148"/>
            <a:ext cx="57375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Goal</a:t>
            </a:r>
            <a:r>
              <a:rPr lang="en-US" sz="2800" dirty="0"/>
              <a:t>: transform a walk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-25000" dirty="0">
                <a:solidFill>
                  <a:srgbClr val="0070C0"/>
                </a:solidFill>
              </a:rPr>
              <a:t>1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009451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Idea: </a:t>
            </a:r>
            <a:r>
              <a:rPr lang="en-US" dirty="0">
                <a:solidFill>
                  <a:srgbClr val="FF0000"/>
                </a:solidFill>
              </a:rPr>
              <a:t>Pretend </a:t>
            </a:r>
            <a:r>
              <a:rPr lang="en-US" dirty="0"/>
              <a:t>that an edge of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30000" dirty="0">
                <a:solidFill>
                  <a:srgbClr val="0070C0"/>
                </a:solidFill>
              </a:rPr>
              <a:t>U</a:t>
            </a:r>
            <a:r>
              <a:rPr lang="en-US" dirty="0"/>
              <a:t> is in 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baseline="30000" dirty="0">
                <a:solidFill>
                  <a:srgbClr val="0070C0"/>
                </a:solidFill>
              </a:rPr>
              <a:t>D</a:t>
            </a:r>
            <a:r>
              <a:rPr lang="en-US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72FB2E-CE35-48C2-BDF5-524D8690B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913"/>
            <a:ext cx="984425" cy="1013856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C31EB3EA-4D51-4230-B683-1E7F159FA95A}"/>
              </a:ext>
            </a:extLst>
          </p:cNvPr>
          <p:cNvSpPr/>
          <p:nvPr/>
        </p:nvSpPr>
        <p:spPr>
          <a:xfrm>
            <a:off x="1986905" y="4464632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200E27D-8EED-4865-9542-72C2AFB4B7DE}"/>
              </a:ext>
            </a:extLst>
          </p:cNvPr>
          <p:cNvSpPr txBox="1"/>
          <p:nvPr/>
        </p:nvSpPr>
        <p:spPr>
          <a:xfrm>
            <a:off x="2606883" y="4360875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51B6809-A02F-48C9-B697-1F16BBC65783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2252936" y="2906449"/>
            <a:ext cx="33285" cy="1558183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B465B860-E569-4CE9-8C30-7B999354CA2B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256923" y="2999214"/>
            <a:ext cx="807901" cy="1537534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D7D8696-D075-4192-ADD5-F46696E3319E}"/>
              </a:ext>
            </a:extLst>
          </p:cNvPr>
          <p:cNvCxnSpPr>
            <a:cxnSpLocks/>
            <a:endCxn id="20" idx="7"/>
          </p:cNvCxnSpPr>
          <p:nvPr/>
        </p:nvCxnSpPr>
        <p:spPr>
          <a:xfrm flipH="1">
            <a:off x="2441047" y="3050209"/>
            <a:ext cx="876419" cy="1486539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1E99DDB-79DD-48CD-91BE-F9E8647F2FCD}"/>
              </a:ext>
            </a:extLst>
          </p:cNvPr>
          <p:cNvCxnSpPr>
            <a:cxnSpLocks/>
            <a:stCxn id="20" idx="3"/>
          </p:cNvCxnSpPr>
          <p:nvPr/>
        </p:nvCxnSpPr>
        <p:spPr>
          <a:xfrm flipH="1">
            <a:off x="1256924" y="4884958"/>
            <a:ext cx="807900" cy="1565975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9D03E173-461E-4A50-8DC5-A50CAF4D8504}"/>
              </a:ext>
            </a:extLst>
          </p:cNvPr>
          <p:cNvCxnSpPr>
            <a:cxnSpLocks/>
            <a:stCxn id="20" idx="5"/>
          </p:cNvCxnSpPr>
          <p:nvPr/>
        </p:nvCxnSpPr>
        <p:spPr>
          <a:xfrm>
            <a:off x="2441047" y="4884958"/>
            <a:ext cx="876419" cy="1630299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B1A9F7C9-4514-45B5-810D-0E2C3CB8B63B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2252936" y="4957074"/>
            <a:ext cx="16642" cy="1558183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C3CBB45-509A-467D-93DE-C777B570DF74}"/>
              </a:ext>
            </a:extLst>
          </p:cNvPr>
          <p:cNvSpPr/>
          <p:nvPr/>
        </p:nvSpPr>
        <p:spPr>
          <a:xfrm>
            <a:off x="9407003" y="4044306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53AD40-8524-409F-B4F1-ED67EFFB7E7F}"/>
              </a:ext>
            </a:extLst>
          </p:cNvPr>
          <p:cNvSpPr txBox="1"/>
          <p:nvPr/>
        </p:nvSpPr>
        <p:spPr>
          <a:xfrm>
            <a:off x="10026981" y="3940549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3238397-38DE-4DE2-BFA7-83331B684955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9673034" y="3313043"/>
            <a:ext cx="16642" cy="731263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D1BBAD36-6E5C-41F2-912E-0EE09F90F4C7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8442913" y="4464632"/>
            <a:ext cx="1042009" cy="1740080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F5743B11-9B75-48BF-B58F-89C745DD7A82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9861145" y="4464632"/>
            <a:ext cx="821094" cy="1815828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4BC338E3-14C0-4DA0-8FFA-5A5484F90247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9861145" y="4464632"/>
            <a:ext cx="413254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B08F5A6-0672-4020-9A70-2DD1FC0FA773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7653436" y="4464632"/>
            <a:ext cx="1831486" cy="1598136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76CB981-615F-4472-B5D4-83DF8957C328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9861145" y="4464632"/>
            <a:ext cx="1377344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8A81F23-88F0-4B5E-ADF6-929920DA2147}"/>
              </a:ext>
            </a:extLst>
          </p:cNvPr>
          <p:cNvSpPr txBox="1"/>
          <p:nvPr/>
        </p:nvSpPr>
        <p:spPr>
          <a:xfrm>
            <a:off x="9085023" y="5776593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4C9D1B4-697E-47F1-ABDE-531D28B82BC9}"/>
              </a:ext>
            </a:extLst>
          </p:cNvPr>
          <p:cNvSpPr txBox="1"/>
          <p:nvPr/>
        </p:nvSpPr>
        <p:spPr>
          <a:xfrm>
            <a:off x="8500973" y="6269036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in-deg = 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1B8A8A5-8580-4134-8520-3D7BA82B31E4}"/>
              </a:ext>
            </a:extLst>
          </p:cNvPr>
          <p:cNvSpPr txBox="1"/>
          <p:nvPr/>
        </p:nvSpPr>
        <p:spPr>
          <a:xfrm>
            <a:off x="3250311" y="3859775"/>
            <a:ext cx="3187219" cy="523220"/>
          </a:xfrm>
          <a:prstGeom prst="rect">
            <a:avLst/>
          </a:prstGeom>
          <a:solidFill>
            <a:schemeClr val="accent3"/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out-deg/deg = large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5D11A09-D37A-44B5-87DC-EF58B00C0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10" y="3918414"/>
            <a:ext cx="541254" cy="4059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AE1992C-588A-4E98-8B24-B5B6A99B4FAF}"/>
              </a:ext>
            </a:extLst>
          </p:cNvPr>
          <p:cNvSpPr txBox="1"/>
          <p:nvPr/>
        </p:nvSpPr>
        <p:spPr>
          <a:xfrm>
            <a:off x="3255574" y="5002090"/>
            <a:ext cx="3204723" cy="523220"/>
          </a:xfrm>
          <a:prstGeom prst="rect">
            <a:avLst/>
          </a:prstGeom>
          <a:solidFill>
            <a:srgbClr val="FF9F9F"/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out-deg/deg = small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02CD3D0-8491-421A-82B2-F427AFD574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1529" y="5046737"/>
            <a:ext cx="433926" cy="433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8B34E113-066D-4BEB-8171-226BB5FDD467}"/>
                  </a:ext>
                </a:extLst>
              </p:cNvPr>
              <p:cNvSpPr/>
              <p:nvPr/>
            </p:nvSpPr>
            <p:spPr>
              <a:xfrm>
                <a:off x="5997699" y="1870148"/>
                <a:ext cx="4919477" cy="118111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1 −</m:t>
                          </m:r>
                          <m:f>
                            <m:fPr>
                              <m:ctrlPr>
                                <a:rPr lang="en-US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 b="0" i="0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  <m: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func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unc>
                                <m:funcPr>
                                  <m:ctrlP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B34E113-066D-4BEB-8171-226BB5FDD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699" y="1870148"/>
                <a:ext cx="4919477" cy="1181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E878E43-D64C-4C19-B6B9-09115C926EB0}"/>
              </a:ext>
            </a:extLst>
          </p:cNvPr>
          <p:cNvSpPr txBox="1"/>
          <p:nvPr/>
        </p:nvSpPr>
        <p:spPr>
          <a:xfrm>
            <a:off x="260143" y="1870148"/>
            <a:ext cx="57375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Goal</a:t>
            </a:r>
            <a:r>
              <a:rPr lang="en-US" sz="2800" dirty="0"/>
              <a:t>: transform a walk from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-25000" dirty="0">
                <a:solidFill>
                  <a:srgbClr val="0070C0"/>
                </a:solidFill>
              </a:rPr>
              <a:t>1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6098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275521" y="3161333"/>
            <a:ext cx="10770705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Transform </a:t>
            </a:r>
            <a:r>
              <a:rPr lang="en-US" dirty="0">
                <a:solidFill>
                  <a:schemeClr val="accent6"/>
                </a:solidFill>
              </a:rPr>
              <a:t>the graph </a:t>
            </a:r>
            <a:r>
              <a:rPr lang="en-US" dirty="0" err="1">
                <a:solidFill>
                  <a:schemeClr val="accent6"/>
                </a:solidFill>
              </a:rPr>
              <a:t>s.t.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out-deg/deg = large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72FB2E-CE35-48C2-BDF5-524D8690B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3279121"/>
            <a:ext cx="984425" cy="10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5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uit board&#10;&#10;Description automatically generated">
            <a:extLst>
              <a:ext uri="{FF2B5EF4-FFF2-40B4-BE49-F238E27FC236}">
                <a16:creationId xmlns:a16="http://schemas.microsoft.com/office/drawing/2014/main" xmlns="" id="{05646623-8EB4-49B9-8DD1-87D85F727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t="13677" r="36099" b="12598"/>
          <a:stretch/>
        </p:blipFill>
        <p:spPr>
          <a:xfrm>
            <a:off x="195168" y="995660"/>
            <a:ext cx="5900832" cy="4574665"/>
          </a:xfrm>
          <a:prstGeom prst="rect">
            <a:avLst/>
          </a:prstGeom>
          <a:noFill/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EA1CFC20-2C68-4799-9D58-65AFBB337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82" y="2569351"/>
            <a:ext cx="7120032" cy="42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519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Transformation</a:t>
            </a: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C3CBB45-509A-467D-93DE-C777B570DF74}"/>
              </a:ext>
            </a:extLst>
          </p:cNvPr>
          <p:cNvSpPr/>
          <p:nvPr/>
        </p:nvSpPr>
        <p:spPr>
          <a:xfrm>
            <a:off x="1094722" y="3182779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53AD40-8524-409F-B4F1-ED67EFFB7E7F}"/>
              </a:ext>
            </a:extLst>
          </p:cNvPr>
          <p:cNvSpPr txBox="1"/>
          <p:nvPr/>
        </p:nvSpPr>
        <p:spPr>
          <a:xfrm>
            <a:off x="1714700" y="3079022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3238397-38DE-4DE2-BFA7-83331B684955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360753" y="2137687"/>
            <a:ext cx="0" cy="1045092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B08F5A6-0672-4020-9A70-2DD1FC0FA773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305245" y="3603105"/>
            <a:ext cx="867396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76CB981-615F-4472-B5D4-83DF8957C328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1548864" y="3603105"/>
            <a:ext cx="413254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8A81F23-88F0-4B5E-ADF6-929920DA2147}"/>
              </a:ext>
            </a:extLst>
          </p:cNvPr>
          <p:cNvSpPr txBox="1"/>
          <p:nvPr/>
        </p:nvSpPr>
        <p:spPr>
          <a:xfrm>
            <a:off x="772742" y="4915066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4C9D1B4-697E-47F1-ABDE-531D28B82BC9}"/>
              </a:ext>
            </a:extLst>
          </p:cNvPr>
          <p:cNvSpPr txBox="1"/>
          <p:nvPr/>
        </p:nvSpPr>
        <p:spPr>
          <a:xfrm>
            <a:off x="188692" y="5407509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in-deg = 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2C66FD-3D88-4CB0-B4AD-36E5FBF8DAB5}"/>
              </a:ext>
            </a:extLst>
          </p:cNvPr>
          <p:cNvSpPr txBox="1"/>
          <p:nvPr/>
        </p:nvSpPr>
        <p:spPr>
          <a:xfrm>
            <a:off x="954279" y="242390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5C44E31-947C-4721-9975-123B2E2D521D}"/>
              </a:ext>
            </a:extLst>
          </p:cNvPr>
          <p:cNvSpPr txBox="1"/>
          <p:nvPr/>
        </p:nvSpPr>
        <p:spPr>
          <a:xfrm>
            <a:off x="227556" y="406385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baseline="-25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FD93C6-78E0-412E-9BE1-8E98B46F19B0}"/>
              </a:ext>
            </a:extLst>
          </p:cNvPr>
          <p:cNvSpPr txBox="1"/>
          <p:nvPr/>
        </p:nvSpPr>
        <p:spPr>
          <a:xfrm>
            <a:off x="1847706" y="4063856"/>
            <a:ext cx="4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n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5171361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Transformation</a:t>
            </a: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C3CBB45-509A-467D-93DE-C777B570DF74}"/>
              </a:ext>
            </a:extLst>
          </p:cNvPr>
          <p:cNvSpPr/>
          <p:nvPr/>
        </p:nvSpPr>
        <p:spPr>
          <a:xfrm>
            <a:off x="1094722" y="3182779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53AD40-8524-409F-B4F1-ED67EFFB7E7F}"/>
              </a:ext>
            </a:extLst>
          </p:cNvPr>
          <p:cNvSpPr txBox="1"/>
          <p:nvPr/>
        </p:nvSpPr>
        <p:spPr>
          <a:xfrm>
            <a:off x="1714700" y="3079022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3238397-38DE-4DE2-BFA7-83331B684955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360753" y="2137687"/>
            <a:ext cx="0" cy="1045092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B08F5A6-0672-4020-9A70-2DD1FC0FA773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305245" y="3603105"/>
            <a:ext cx="867396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76CB981-615F-4472-B5D4-83DF8957C328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1548864" y="3603105"/>
            <a:ext cx="413254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8A81F23-88F0-4B5E-ADF6-929920DA2147}"/>
              </a:ext>
            </a:extLst>
          </p:cNvPr>
          <p:cNvSpPr txBox="1"/>
          <p:nvPr/>
        </p:nvSpPr>
        <p:spPr>
          <a:xfrm>
            <a:off x="772742" y="4915066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4C9D1B4-697E-47F1-ABDE-531D28B82BC9}"/>
              </a:ext>
            </a:extLst>
          </p:cNvPr>
          <p:cNvSpPr txBox="1"/>
          <p:nvPr/>
        </p:nvSpPr>
        <p:spPr>
          <a:xfrm>
            <a:off x="188692" y="5407509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in-deg = 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0EE64802-A629-48EB-8F33-A0F8BBCAF7FD}"/>
              </a:ext>
            </a:extLst>
          </p:cNvPr>
          <p:cNvSpPr/>
          <p:nvPr/>
        </p:nvSpPr>
        <p:spPr>
          <a:xfrm>
            <a:off x="2454808" y="3359511"/>
            <a:ext cx="1577003" cy="13255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2C66FD-3D88-4CB0-B4AD-36E5FBF8DAB5}"/>
              </a:ext>
            </a:extLst>
          </p:cNvPr>
          <p:cNvSpPr txBox="1"/>
          <p:nvPr/>
        </p:nvSpPr>
        <p:spPr>
          <a:xfrm>
            <a:off x="954279" y="242390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5C44E31-947C-4721-9975-123B2E2D521D}"/>
              </a:ext>
            </a:extLst>
          </p:cNvPr>
          <p:cNvSpPr txBox="1"/>
          <p:nvPr/>
        </p:nvSpPr>
        <p:spPr>
          <a:xfrm>
            <a:off x="227556" y="406385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baseline="-25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FD93C6-78E0-412E-9BE1-8E98B46F19B0}"/>
              </a:ext>
            </a:extLst>
          </p:cNvPr>
          <p:cNvSpPr txBox="1"/>
          <p:nvPr/>
        </p:nvSpPr>
        <p:spPr>
          <a:xfrm>
            <a:off x="1847706" y="4063856"/>
            <a:ext cx="4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n</a:t>
            </a:r>
            <a:endParaRPr lang="en-US" sz="2800" baseline="-250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8D3EEF0-2756-41C4-BF40-BCB20198723A}"/>
              </a:ext>
            </a:extLst>
          </p:cNvPr>
          <p:cNvSpPr/>
          <p:nvPr/>
        </p:nvSpPr>
        <p:spPr>
          <a:xfrm>
            <a:off x="10563459" y="3536778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514AF2B-21DB-4B39-A7CC-50CA4EB4F84D}"/>
              </a:ext>
            </a:extLst>
          </p:cNvPr>
          <p:cNvCxnSpPr>
            <a:cxnSpLocks/>
            <a:endCxn id="30" idx="6"/>
          </p:cNvCxnSpPr>
          <p:nvPr/>
        </p:nvCxnSpPr>
        <p:spPr>
          <a:xfrm flipH="1" flipV="1">
            <a:off x="11095520" y="3782999"/>
            <a:ext cx="868924" cy="759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FEAE2E3-38DC-4891-98C3-A7427C88D1C2}"/>
              </a:ext>
            </a:extLst>
          </p:cNvPr>
          <p:cNvSpPr txBox="1"/>
          <p:nvPr/>
        </p:nvSpPr>
        <p:spPr>
          <a:xfrm>
            <a:off x="11263959" y="3187663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06D2A54-328F-4008-85C7-B71918F3235B}"/>
              </a:ext>
            </a:extLst>
          </p:cNvPr>
          <p:cNvSpPr txBox="1"/>
          <p:nvPr/>
        </p:nvSpPr>
        <p:spPr>
          <a:xfrm>
            <a:off x="10673489" y="3957104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457772A-E8E7-4FA9-B6F2-5A411CB7EFFB}"/>
              </a:ext>
            </a:extLst>
          </p:cNvPr>
          <p:cNvSpPr/>
          <p:nvPr/>
        </p:nvSpPr>
        <p:spPr>
          <a:xfrm>
            <a:off x="5200513" y="3605820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B65F172-37C1-43D4-B4FC-B1486DEA0919}"/>
              </a:ext>
            </a:extLst>
          </p:cNvPr>
          <p:cNvSpPr txBox="1"/>
          <p:nvPr/>
        </p:nvSpPr>
        <p:spPr>
          <a:xfrm>
            <a:off x="5048241" y="4026146"/>
            <a:ext cx="105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  <a:r>
              <a:rPr lang="en-US" sz="3200" baseline="-25000" dirty="0">
                <a:solidFill>
                  <a:srgbClr val="0070C0"/>
                </a:solidFill>
              </a:rPr>
              <a:t>log 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6936301E-E943-474A-8727-DCC5B24FF073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4214257" y="4026146"/>
            <a:ext cx="1064175" cy="584775"/>
          </a:xfrm>
          <a:prstGeom prst="line">
            <a:avLst/>
          </a:prstGeom>
          <a:ln w="444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AD0495C-42F6-4E46-A6E6-29E0AB529829}"/>
              </a:ext>
            </a:extLst>
          </p:cNvPr>
          <p:cNvSpPr txBox="1"/>
          <p:nvPr/>
        </p:nvSpPr>
        <p:spPr>
          <a:xfrm>
            <a:off x="4540655" y="4349311"/>
            <a:ext cx="4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n</a:t>
            </a:r>
            <a:endParaRPr lang="en-US" sz="2800" baseline="-250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06A2D6D-36AA-4810-90EB-AE582A8108DC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4150032" y="3513487"/>
            <a:ext cx="1128400" cy="164449"/>
          </a:xfrm>
          <a:prstGeom prst="line">
            <a:avLst/>
          </a:prstGeom>
          <a:ln w="444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99EFEF3-E590-4036-9DB4-F88F9BC59328}"/>
              </a:ext>
            </a:extLst>
          </p:cNvPr>
          <p:cNvSpPr txBox="1"/>
          <p:nvPr/>
        </p:nvSpPr>
        <p:spPr>
          <a:xfrm>
            <a:off x="4540655" y="297884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baseline="-250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AD516BB-18D8-42DA-BF88-DCFF2F1C3813}"/>
              </a:ext>
            </a:extLst>
          </p:cNvPr>
          <p:cNvSpPr txBox="1"/>
          <p:nvPr/>
        </p:nvSpPr>
        <p:spPr>
          <a:xfrm rot="5400000">
            <a:off x="4234321" y="3752890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6464397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Transformation</a:t>
            </a: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C3CBB45-509A-467D-93DE-C777B570DF74}"/>
              </a:ext>
            </a:extLst>
          </p:cNvPr>
          <p:cNvSpPr/>
          <p:nvPr/>
        </p:nvSpPr>
        <p:spPr>
          <a:xfrm>
            <a:off x="1094722" y="3182779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53AD40-8524-409F-B4F1-ED67EFFB7E7F}"/>
              </a:ext>
            </a:extLst>
          </p:cNvPr>
          <p:cNvSpPr txBox="1"/>
          <p:nvPr/>
        </p:nvSpPr>
        <p:spPr>
          <a:xfrm>
            <a:off x="1714700" y="3079022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3238397-38DE-4DE2-BFA7-83331B684955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360753" y="2137687"/>
            <a:ext cx="0" cy="1045092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B08F5A6-0672-4020-9A70-2DD1FC0FA773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305245" y="3603105"/>
            <a:ext cx="867396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76CB981-615F-4472-B5D4-83DF8957C328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1548864" y="3603105"/>
            <a:ext cx="413254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8A81F23-88F0-4B5E-ADF6-929920DA2147}"/>
              </a:ext>
            </a:extLst>
          </p:cNvPr>
          <p:cNvSpPr txBox="1"/>
          <p:nvPr/>
        </p:nvSpPr>
        <p:spPr>
          <a:xfrm>
            <a:off x="772742" y="4915066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4C9D1B4-697E-47F1-ABDE-531D28B82BC9}"/>
              </a:ext>
            </a:extLst>
          </p:cNvPr>
          <p:cNvSpPr txBox="1"/>
          <p:nvPr/>
        </p:nvSpPr>
        <p:spPr>
          <a:xfrm>
            <a:off x="188692" y="5407509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in-deg = 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0EE64802-A629-48EB-8F33-A0F8BBCAF7FD}"/>
              </a:ext>
            </a:extLst>
          </p:cNvPr>
          <p:cNvSpPr/>
          <p:nvPr/>
        </p:nvSpPr>
        <p:spPr>
          <a:xfrm>
            <a:off x="2454808" y="3359511"/>
            <a:ext cx="1577003" cy="13255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2C66FD-3D88-4CB0-B4AD-36E5FBF8DAB5}"/>
              </a:ext>
            </a:extLst>
          </p:cNvPr>
          <p:cNvSpPr txBox="1"/>
          <p:nvPr/>
        </p:nvSpPr>
        <p:spPr>
          <a:xfrm>
            <a:off x="954279" y="242390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5C44E31-947C-4721-9975-123B2E2D521D}"/>
              </a:ext>
            </a:extLst>
          </p:cNvPr>
          <p:cNvSpPr txBox="1"/>
          <p:nvPr/>
        </p:nvSpPr>
        <p:spPr>
          <a:xfrm>
            <a:off x="227556" y="406385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baseline="-25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FD93C6-78E0-412E-9BE1-8E98B46F19B0}"/>
              </a:ext>
            </a:extLst>
          </p:cNvPr>
          <p:cNvSpPr txBox="1"/>
          <p:nvPr/>
        </p:nvSpPr>
        <p:spPr>
          <a:xfrm>
            <a:off x="1847706" y="4063856"/>
            <a:ext cx="4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n</a:t>
            </a:r>
            <a:endParaRPr lang="en-US" sz="2800" baseline="-250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8D3EEF0-2756-41C4-BF40-BCB20198723A}"/>
              </a:ext>
            </a:extLst>
          </p:cNvPr>
          <p:cNvSpPr/>
          <p:nvPr/>
        </p:nvSpPr>
        <p:spPr>
          <a:xfrm>
            <a:off x="10563459" y="3536778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514AF2B-21DB-4B39-A7CC-50CA4EB4F84D}"/>
              </a:ext>
            </a:extLst>
          </p:cNvPr>
          <p:cNvCxnSpPr>
            <a:cxnSpLocks/>
            <a:endCxn id="30" idx="6"/>
          </p:cNvCxnSpPr>
          <p:nvPr/>
        </p:nvCxnSpPr>
        <p:spPr>
          <a:xfrm flipH="1" flipV="1">
            <a:off x="11095520" y="3782999"/>
            <a:ext cx="868924" cy="759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FEAE2E3-38DC-4891-98C3-A7427C88D1C2}"/>
              </a:ext>
            </a:extLst>
          </p:cNvPr>
          <p:cNvSpPr txBox="1"/>
          <p:nvPr/>
        </p:nvSpPr>
        <p:spPr>
          <a:xfrm>
            <a:off x="11263959" y="3187663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06D2A54-328F-4008-85C7-B71918F3235B}"/>
              </a:ext>
            </a:extLst>
          </p:cNvPr>
          <p:cNvSpPr txBox="1"/>
          <p:nvPr/>
        </p:nvSpPr>
        <p:spPr>
          <a:xfrm>
            <a:off x="10673489" y="3957104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457772A-E8E7-4FA9-B6F2-5A411CB7EFFB}"/>
              </a:ext>
            </a:extLst>
          </p:cNvPr>
          <p:cNvSpPr/>
          <p:nvPr/>
        </p:nvSpPr>
        <p:spPr>
          <a:xfrm>
            <a:off x="5200513" y="3605820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B65F172-37C1-43D4-B4FC-B1486DEA0919}"/>
              </a:ext>
            </a:extLst>
          </p:cNvPr>
          <p:cNvSpPr txBox="1"/>
          <p:nvPr/>
        </p:nvSpPr>
        <p:spPr>
          <a:xfrm>
            <a:off x="5048241" y="4026146"/>
            <a:ext cx="105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  <a:r>
              <a:rPr lang="en-US" sz="3200" baseline="-25000" dirty="0">
                <a:solidFill>
                  <a:srgbClr val="0070C0"/>
                </a:solidFill>
              </a:rPr>
              <a:t>log 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6936301E-E943-474A-8727-DCC5B24FF073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4214257" y="4026146"/>
            <a:ext cx="1064175" cy="584775"/>
          </a:xfrm>
          <a:prstGeom prst="line">
            <a:avLst/>
          </a:prstGeom>
          <a:ln w="444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AD0495C-42F6-4E46-A6E6-29E0AB529829}"/>
              </a:ext>
            </a:extLst>
          </p:cNvPr>
          <p:cNvSpPr txBox="1"/>
          <p:nvPr/>
        </p:nvSpPr>
        <p:spPr>
          <a:xfrm>
            <a:off x="4540655" y="4349311"/>
            <a:ext cx="4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n</a:t>
            </a:r>
            <a:endParaRPr lang="en-US" sz="2800" baseline="-250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06A2D6D-36AA-4810-90EB-AE582A8108DC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4150032" y="3513487"/>
            <a:ext cx="1128400" cy="164449"/>
          </a:xfrm>
          <a:prstGeom prst="line">
            <a:avLst/>
          </a:prstGeom>
          <a:ln w="444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99EFEF3-E590-4036-9DB4-F88F9BC59328}"/>
              </a:ext>
            </a:extLst>
          </p:cNvPr>
          <p:cNvSpPr txBox="1"/>
          <p:nvPr/>
        </p:nvSpPr>
        <p:spPr>
          <a:xfrm>
            <a:off x="4540655" y="297884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baseline="-250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AD516BB-18D8-42DA-BF88-DCFF2F1C3813}"/>
              </a:ext>
            </a:extLst>
          </p:cNvPr>
          <p:cNvSpPr txBox="1"/>
          <p:nvPr/>
        </p:nvSpPr>
        <p:spPr>
          <a:xfrm rot="5400000">
            <a:off x="4234321" y="3752890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E074C99-45CB-44B3-87C1-47BA6ED98959}"/>
              </a:ext>
            </a:extLst>
          </p:cNvPr>
          <p:cNvSpPr txBox="1"/>
          <p:nvPr/>
        </p:nvSpPr>
        <p:spPr>
          <a:xfrm>
            <a:off x="5594221" y="2950385"/>
            <a:ext cx="1490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n/2 parallel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</a:rPr>
              <a:t>edges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FB5059D-59E9-45F4-98F3-86410CE9654C}"/>
              </a:ext>
            </a:extLst>
          </p:cNvPr>
          <p:cNvSpPr/>
          <p:nvPr/>
        </p:nvSpPr>
        <p:spPr>
          <a:xfrm>
            <a:off x="6874426" y="3590543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2EDB1F3-DAA7-49F0-A04C-36F3F2B27E6B}"/>
              </a:ext>
            </a:extLst>
          </p:cNvPr>
          <p:cNvSpPr txBox="1"/>
          <p:nvPr/>
        </p:nvSpPr>
        <p:spPr>
          <a:xfrm>
            <a:off x="6431146" y="3998285"/>
            <a:ext cx="151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  <a:r>
              <a:rPr lang="en-US" sz="3200" baseline="-25000" dirty="0">
                <a:solidFill>
                  <a:srgbClr val="0070C0"/>
                </a:solidFill>
              </a:rPr>
              <a:t>log n - 1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352FB6E7-41A0-4BE7-B570-46677B191310}"/>
              </a:ext>
            </a:extLst>
          </p:cNvPr>
          <p:cNvCxnSpPr>
            <a:cxnSpLocks/>
            <a:stCxn id="62" idx="2"/>
            <a:endCxn id="45" idx="6"/>
          </p:cNvCxnSpPr>
          <p:nvPr/>
        </p:nvCxnSpPr>
        <p:spPr>
          <a:xfrm flipH="1">
            <a:off x="5732574" y="3836764"/>
            <a:ext cx="1141852" cy="15277"/>
          </a:xfrm>
          <a:prstGeom prst="line">
            <a:avLst/>
          </a:prstGeom>
          <a:ln w="1079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2768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Transformation</a:t>
            </a:r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C3CBB45-509A-467D-93DE-C777B570DF74}"/>
              </a:ext>
            </a:extLst>
          </p:cNvPr>
          <p:cNvSpPr/>
          <p:nvPr/>
        </p:nvSpPr>
        <p:spPr>
          <a:xfrm>
            <a:off x="1094722" y="3182779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253AD40-8524-409F-B4F1-ED67EFFB7E7F}"/>
              </a:ext>
            </a:extLst>
          </p:cNvPr>
          <p:cNvSpPr txBox="1"/>
          <p:nvPr/>
        </p:nvSpPr>
        <p:spPr>
          <a:xfrm>
            <a:off x="1714700" y="3079022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C3238397-38DE-4DE2-BFA7-83331B684955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1360753" y="2137687"/>
            <a:ext cx="0" cy="1045092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2B08F5A6-0672-4020-9A70-2DD1FC0FA773}"/>
              </a:ext>
            </a:extLst>
          </p:cNvPr>
          <p:cNvCxnSpPr>
            <a:cxnSpLocks/>
            <a:stCxn id="42" idx="3"/>
          </p:cNvCxnSpPr>
          <p:nvPr/>
        </p:nvCxnSpPr>
        <p:spPr>
          <a:xfrm flipH="1">
            <a:off x="305245" y="3603105"/>
            <a:ext cx="867396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76CB981-615F-4472-B5D4-83DF8957C328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1548864" y="3603105"/>
            <a:ext cx="413254" cy="180440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8A81F23-88F0-4B5E-ADF6-929920DA2147}"/>
              </a:ext>
            </a:extLst>
          </p:cNvPr>
          <p:cNvSpPr txBox="1"/>
          <p:nvPr/>
        </p:nvSpPr>
        <p:spPr>
          <a:xfrm>
            <a:off x="772742" y="4915066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4C9D1B4-697E-47F1-ABDE-531D28B82BC9}"/>
              </a:ext>
            </a:extLst>
          </p:cNvPr>
          <p:cNvSpPr txBox="1"/>
          <p:nvPr/>
        </p:nvSpPr>
        <p:spPr>
          <a:xfrm>
            <a:off x="188692" y="5407509"/>
            <a:ext cx="1527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in-deg = 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0EE64802-A629-48EB-8F33-A0F8BBCAF7FD}"/>
              </a:ext>
            </a:extLst>
          </p:cNvPr>
          <p:cNvSpPr/>
          <p:nvPr/>
        </p:nvSpPr>
        <p:spPr>
          <a:xfrm>
            <a:off x="2454808" y="3359511"/>
            <a:ext cx="1577003" cy="132556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2C66FD-3D88-4CB0-B4AD-36E5FBF8DAB5}"/>
              </a:ext>
            </a:extLst>
          </p:cNvPr>
          <p:cNvSpPr txBox="1"/>
          <p:nvPr/>
        </p:nvSpPr>
        <p:spPr>
          <a:xfrm>
            <a:off x="954279" y="2423905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5C44E31-947C-4721-9975-123B2E2D521D}"/>
              </a:ext>
            </a:extLst>
          </p:cNvPr>
          <p:cNvSpPr txBox="1"/>
          <p:nvPr/>
        </p:nvSpPr>
        <p:spPr>
          <a:xfrm>
            <a:off x="227556" y="406385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baseline="-25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FD93C6-78E0-412E-9BE1-8E98B46F19B0}"/>
              </a:ext>
            </a:extLst>
          </p:cNvPr>
          <p:cNvSpPr txBox="1"/>
          <p:nvPr/>
        </p:nvSpPr>
        <p:spPr>
          <a:xfrm>
            <a:off x="1847706" y="4063856"/>
            <a:ext cx="4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n</a:t>
            </a:r>
            <a:endParaRPr lang="en-US" sz="2800" baseline="-250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38D3EEF0-2756-41C4-BF40-BCB20198723A}"/>
              </a:ext>
            </a:extLst>
          </p:cNvPr>
          <p:cNvSpPr/>
          <p:nvPr/>
        </p:nvSpPr>
        <p:spPr>
          <a:xfrm>
            <a:off x="10563459" y="3536778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E514AF2B-21DB-4B39-A7CC-50CA4EB4F84D}"/>
              </a:ext>
            </a:extLst>
          </p:cNvPr>
          <p:cNvCxnSpPr>
            <a:cxnSpLocks/>
            <a:endCxn id="30" idx="6"/>
          </p:cNvCxnSpPr>
          <p:nvPr/>
        </p:nvCxnSpPr>
        <p:spPr>
          <a:xfrm flipH="1" flipV="1">
            <a:off x="11095520" y="3782999"/>
            <a:ext cx="868924" cy="7598"/>
          </a:xfrm>
          <a:prstGeom prst="line">
            <a:avLst/>
          </a:prstGeom>
          <a:ln w="571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FEAE2E3-38DC-4891-98C3-A7427C88D1C2}"/>
              </a:ext>
            </a:extLst>
          </p:cNvPr>
          <p:cNvSpPr txBox="1"/>
          <p:nvPr/>
        </p:nvSpPr>
        <p:spPr>
          <a:xfrm>
            <a:off x="11263959" y="3187663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06D2A54-328F-4008-85C7-B71918F3235B}"/>
              </a:ext>
            </a:extLst>
          </p:cNvPr>
          <p:cNvSpPr txBox="1"/>
          <p:nvPr/>
        </p:nvSpPr>
        <p:spPr>
          <a:xfrm>
            <a:off x="10673489" y="3957104"/>
            <a:ext cx="42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457772A-E8E7-4FA9-B6F2-5A411CB7EFFB}"/>
              </a:ext>
            </a:extLst>
          </p:cNvPr>
          <p:cNvSpPr/>
          <p:nvPr/>
        </p:nvSpPr>
        <p:spPr>
          <a:xfrm>
            <a:off x="5200513" y="3605820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B65F172-37C1-43D4-B4FC-B1486DEA0919}"/>
              </a:ext>
            </a:extLst>
          </p:cNvPr>
          <p:cNvSpPr txBox="1"/>
          <p:nvPr/>
        </p:nvSpPr>
        <p:spPr>
          <a:xfrm>
            <a:off x="5048241" y="4026146"/>
            <a:ext cx="105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  <a:r>
              <a:rPr lang="en-US" sz="3200" baseline="-25000" dirty="0">
                <a:solidFill>
                  <a:srgbClr val="0070C0"/>
                </a:solidFill>
              </a:rPr>
              <a:t>log n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6936301E-E943-474A-8727-DCC5B24FF073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4214257" y="4026146"/>
            <a:ext cx="1064175" cy="584775"/>
          </a:xfrm>
          <a:prstGeom prst="line">
            <a:avLst/>
          </a:prstGeom>
          <a:ln w="444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AD0495C-42F6-4E46-A6E6-29E0AB529829}"/>
              </a:ext>
            </a:extLst>
          </p:cNvPr>
          <p:cNvSpPr txBox="1"/>
          <p:nvPr/>
        </p:nvSpPr>
        <p:spPr>
          <a:xfrm>
            <a:off x="4540655" y="4349311"/>
            <a:ext cx="4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</a:t>
            </a:r>
            <a:r>
              <a:rPr lang="en-US" sz="2800" baseline="-25000" dirty="0" err="1"/>
              <a:t>n</a:t>
            </a:r>
            <a:endParaRPr lang="en-US" sz="2800" baseline="-25000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706A2D6D-36AA-4810-90EB-AE582A8108DC}"/>
              </a:ext>
            </a:extLst>
          </p:cNvPr>
          <p:cNvCxnSpPr>
            <a:cxnSpLocks/>
            <a:stCxn id="45" idx="1"/>
          </p:cNvCxnSpPr>
          <p:nvPr/>
        </p:nvCxnSpPr>
        <p:spPr>
          <a:xfrm flipH="1" flipV="1">
            <a:off x="4150032" y="3513487"/>
            <a:ext cx="1128400" cy="164449"/>
          </a:xfrm>
          <a:prstGeom prst="line">
            <a:avLst/>
          </a:prstGeom>
          <a:ln w="444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99EFEF3-E590-4036-9DB4-F88F9BC59328}"/>
              </a:ext>
            </a:extLst>
          </p:cNvPr>
          <p:cNvSpPr txBox="1"/>
          <p:nvPr/>
        </p:nvSpPr>
        <p:spPr>
          <a:xfrm>
            <a:off x="4540655" y="297884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 baseline="-250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4AD516BB-18D8-42DA-BF88-DCFF2F1C3813}"/>
              </a:ext>
            </a:extLst>
          </p:cNvPr>
          <p:cNvSpPr txBox="1"/>
          <p:nvPr/>
        </p:nvSpPr>
        <p:spPr>
          <a:xfrm rot="5400000">
            <a:off x="4234321" y="3752890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E074C99-45CB-44B3-87C1-47BA6ED98959}"/>
              </a:ext>
            </a:extLst>
          </p:cNvPr>
          <p:cNvSpPr txBox="1"/>
          <p:nvPr/>
        </p:nvSpPr>
        <p:spPr>
          <a:xfrm>
            <a:off x="5594221" y="2950385"/>
            <a:ext cx="1490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n/2 parallel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</a:rPr>
              <a:t>edges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FB5059D-59E9-45F4-98F3-86410CE9654C}"/>
              </a:ext>
            </a:extLst>
          </p:cNvPr>
          <p:cNvSpPr/>
          <p:nvPr/>
        </p:nvSpPr>
        <p:spPr>
          <a:xfrm>
            <a:off x="6874426" y="3590543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E2EDB1F3-DAA7-49F0-A04C-36F3F2B27E6B}"/>
              </a:ext>
            </a:extLst>
          </p:cNvPr>
          <p:cNvSpPr txBox="1"/>
          <p:nvPr/>
        </p:nvSpPr>
        <p:spPr>
          <a:xfrm>
            <a:off x="6431146" y="3998285"/>
            <a:ext cx="151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  <a:r>
              <a:rPr lang="en-US" sz="3200" baseline="-25000" dirty="0">
                <a:solidFill>
                  <a:srgbClr val="0070C0"/>
                </a:solidFill>
              </a:rPr>
              <a:t>log n - 1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352FB6E7-41A0-4BE7-B570-46677B191310}"/>
              </a:ext>
            </a:extLst>
          </p:cNvPr>
          <p:cNvCxnSpPr>
            <a:cxnSpLocks/>
            <a:stCxn id="62" idx="2"/>
            <a:endCxn id="45" idx="6"/>
          </p:cNvCxnSpPr>
          <p:nvPr/>
        </p:nvCxnSpPr>
        <p:spPr>
          <a:xfrm flipH="1">
            <a:off x="5732574" y="3836764"/>
            <a:ext cx="1141852" cy="15277"/>
          </a:xfrm>
          <a:prstGeom prst="line">
            <a:avLst/>
          </a:prstGeom>
          <a:ln w="1079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72DA55E-1EE8-4084-8FEC-AFFE1025749D}"/>
              </a:ext>
            </a:extLst>
          </p:cNvPr>
          <p:cNvSpPr txBox="1"/>
          <p:nvPr/>
        </p:nvSpPr>
        <p:spPr>
          <a:xfrm>
            <a:off x="7343310" y="2931256"/>
            <a:ext cx="1490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n/4 parallel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</a:rPr>
              <a:t>edges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AA6878DE-7D44-41A9-8478-7CBB27C46739}"/>
              </a:ext>
            </a:extLst>
          </p:cNvPr>
          <p:cNvSpPr/>
          <p:nvPr/>
        </p:nvSpPr>
        <p:spPr>
          <a:xfrm>
            <a:off x="8623515" y="3571414"/>
            <a:ext cx="532061" cy="49244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F3B10699-47FF-4B43-BD19-051268D8BC01}"/>
              </a:ext>
            </a:extLst>
          </p:cNvPr>
          <p:cNvSpPr txBox="1"/>
          <p:nvPr/>
        </p:nvSpPr>
        <p:spPr>
          <a:xfrm>
            <a:off x="8180235" y="3979156"/>
            <a:ext cx="151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v</a:t>
            </a:r>
            <a:r>
              <a:rPr lang="en-US" sz="3200" baseline="-25000" dirty="0">
                <a:solidFill>
                  <a:srgbClr val="0070C0"/>
                </a:solidFill>
              </a:rPr>
              <a:t>log n - 2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F05E96CD-F1A3-4F9C-906F-D96A08C8F72C}"/>
              </a:ext>
            </a:extLst>
          </p:cNvPr>
          <p:cNvCxnSpPr>
            <a:cxnSpLocks/>
            <a:stCxn id="74" idx="2"/>
            <a:endCxn id="62" idx="6"/>
          </p:cNvCxnSpPr>
          <p:nvPr/>
        </p:nvCxnSpPr>
        <p:spPr>
          <a:xfrm flipH="1">
            <a:off x="7406487" y="3817635"/>
            <a:ext cx="1217028" cy="19129"/>
          </a:xfrm>
          <a:prstGeom prst="line">
            <a:avLst/>
          </a:prstGeom>
          <a:ln w="825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1B702132-4208-4C0A-B18B-84C61A480595}"/>
              </a:ext>
            </a:extLst>
          </p:cNvPr>
          <p:cNvSpPr txBox="1"/>
          <p:nvPr/>
        </p:nvSpPr>
        <p:spPr>
          <a:xfrm>
            <a:off x="9530096" y="3473604"/>
            <a:ext cx="6046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. . 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F4E30CC-03A0-4BA1-A718-653AD615C026}"/>
              </a:ext>
            </a:extLst>
          </p:cNvPr>
          <p:cNvSpPr txBox="1"/>
          <p:nvPr/>
        </p:nvSpPr>
        <p:spPr>
          <a:xfrm>
            <a:off x="10134749" y="4386373"/>
            <a:ext cx="1188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in-deg=2</a:t>
            </a:r>
          </a:p>
        </p:txBody>
      </p:sp>
    </p:spTree>
    <p:extLst>
      <p:ext uri="{BB962C8B-B14F-4D97-AF65-F5344CB8AC3E}">
        <p14:creationId xmlns:p14="http://schemas.microsoft.com/office/powerpoint/2010/main" val="11507901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015309C-6E45-442F-9B8F-51538B77A88C}"/>
              </a:ext>
            </a:extLst>
          </p:cNvPr>
          <p:cNvSpPr/>
          <p:nvPr/>
        </p:nvSpPr>
        <p:spPr>
          <a:xfrm>
            <a:off x="874643" y="728870"/>
            <a:ext cx="5711688" cy="675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Knowing </a:t>
            </a:r>
            <a:r>
              <a:rPr lang="el-GR" sz="3200" dirty="0">
                <a:solidFill>
                  <a:schemeClr val="accent6"/>
                </a:solidFill>
              </a:rPr>
              <a:t>π</a:t>
            </a:r>
            <a:r>
              <a:rPr lang="en-US" sz="3200" dirty="0">
                <a:solidFill>
                  <a:schemeClr val="tx1"/>
                </a:solidFill>
              </a:rPr>
              <a:t> ≈ knowing the </a:t>
            </a:r>
            <a:r>
              <a:rPr lang="en-US" sz="3200" dirty="0">
                <a:solidFill>
                  <a:schemeClr val="accent6"/>
                </a:solidFill>
              </a:rPr>
              <a:t>future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A64CBD9-622D-48EA-A4A7-B78668022311}"/>
              </a:ext>
            </a:extLst>
          </p:cNvPr>
          <p:cNvSpPr/>
          <p:nvPr/>
        </p:nvSpPr>
        <p:spPr>
          <a:xfrm>
            <a:off x="874643" y="1719470"/>
            <a:ext cx="5711688" cy="6758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6"/>
                </a:solidFill>
              </a:rPr>
              <a:t>Gradually</a:t>
            </a:r>
            <a:r>
              <a:rPr lang="en-US" sz="3200" dirty="0">
                <a:solidFill>
                  <a:schemeClr val="tx1"/>
                </a:solidFill>
              </a:rPr>
              <a:t> injected directedness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D8D6DF2-35C4-4F44-B90C-72605A502616}"/>
              </a:ext>
            </a:extLst>
          </p:cNvPr>
          <p:cNvSpPr/>
          <p:nvPr/>
        </p:nvSpPr>
        <p:spPr>
          <a:xfrm>
            <a:off x="1901685" y="2590802"/>
            <a:ext cx="5718316" cy="5102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/>
                </a:solidFill>
              </a:rPr>
              <a:t>Boost</a:t>
            </a:r>
            <a:r>
              <a:rPr lang="en-US" sz="2800" dirty="0">
                <a:solidFill>
                  <a:schemeClr val="tx1"/>
                </a:solidFill>
              </a:rPr>
              <a:t> existing directedness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C9E2540-CD9F-41CD-818D-4F313314B861}"/>
              </a:ext>
            </a:extLst>
          </p:cNvPr>
          <p:cNvSpPr/>
          <p:nvPr/>
        </p:nvSpPr>
        <p:spPr>
          <a:xfrm>
            <a:off x="1901685" y="3299797"/>
            <a:ext cx="5718316" cy="5102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Pretend that an </a:t>
            </a:r>
            <a:r>
              <a:rPr lang="en-US" sz="2800" dirty="0">
                <a:solidFill>
                  <a:schemeClr val="accent6"/>
                </a:solidFill>
              </a:rPr>
              <a:t>undirected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=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accent6"/>
                </a:solidFill>
              </a:rPr>
              <a:t>directed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B12B123-99E6-4EA1-A838-5ECD43B0EB64}"/>
              </a:ext>
            </a:extLst>
          </p:cNvPr>
          <p:cNvSpPr/>
          <p:nvPr/>
        </p:nvSpPr>
        <p:spPr>
          <a:xfrm>
            <a:off x="3236842" y="3995544"/>
            <a:ext cx="4383159" cy="4903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Transform to a </a:t>
            </a:r>
            <a:r>
              <a:rPr lang="en-US" sz="2400" dirty="0">
                <a:solidFill>
                  <a:schemeClr val="accent6"/>
                </a:solidFill>
              </a:rPr>
              <a:t>balanced</a:t>
            </a:r>
            <a:r>
              <a:rPr lang="en-US" sz="2400" dirty="0">
                <a:solidFill>
                  <a:schemeClr val="tx1"/>
                </a:solidFill>
              </a:rPr>
              <a:t> graph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087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63A49A7-0C47-4EB1-B2C3-65821418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687" y="2115291"/>
            <a:ext cx="7676626" cy="262741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Part III: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i="1" dirty="0">
                <a:solidFill>
                  <a:srgbClr val="0070C0"/>
                </a:solidFill>
              </a:rPr>
              <a:t>Random Walks in Directed Graphs</a:t>
            </a:r>
          </a:p>
        </p:txBody>
      </p:sp>
    </p:spTree>
    <p:extLst>
      <p:ext uri="{BB962C8B-B14F-4D97-AF65-F5344CB8AC3E}">
        <p14:creationId xmlns:p14="http://schemas.microsoft.com/office/powerpoint/2010/main" val="414734824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Walks </a:t>
            </a:r>
            <a:r>
              <a:rPr lang="en-US" dirty="0">
                <a:solidFill>
                  <a:srgbClr val="FF0000"/>
                </a:solidFill>
              </a:rPr>
              <a:t>via </a:t>
            </a:r>
            <a:r>
              <a:rPr lang="en-US" dirty="0"/>
              <a:t>PageRank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B78591-0168-4087-A4BC-06BF48DBC2C2}"/>
              </a:ext>
            </a:extLst>
          </p:cNvPr>
          <p:cNvSpPr txBox="1"/>
          <p:nvPr/>
        </p:nvSpPr>
        <p:spPr>
          <a:xfrm>
            <a:off x="596462" y="4740301"/>
            <a:ext cx="5320302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With constant probability, this walk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does not</a:t>
            </a:r>
            <a:r>
              <a:rPr lang="en-US" sz="2800" dirty="0"/>
              <a:t> make any random jump.</a:t>
            </a:r>
          </a:p>
          <a:p>
            <a:r>
              <a:rPr lang="en-US" sz="2800" dirty="0"/>
              <a:t>So, it is a random walk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DA0871-5E6B-454E-9573-25E1A73FB7BC}"/>
              </a:ext>
            </a:extLst>
          </p:cNvPr>
          <p:cNvSpPr txBox="1"/>
          <p:nvPr/>
        </p:nvSpPr>
        <p:spPr>
          <a:xfrm>
            <a:off x="596461" y="1541972"/>
            <a:ext cx="532030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Input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,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endParaRPr lang="en-US" sz="2800" baseline="-250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Output</a:t>
            </a:r>
            <a:r>
              <a:rPr lang="en-US" sz="2800" dirty="0"/>
              <a:t>: a walk of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Return a </a:t>
            </a:r>
            <a:r>
              <a:rPr lang="en-US" sz="2800" dirty="0">
                <a:solidFill>
                  <a:srgbClr val="FF0000"/>
                </a:solidFill>
              </a:rPr>
              <a:t>PageRank walk</a:t>
            </a:r>
            <a:r>
              <a:rPr lang="en-US" sz="2800" dirty="0"/>
              <a:t> of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 for ε=1/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71621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Walks </a:t>
            </a:r>
            <a:r>
              <a:rPr lang="en-US" dirty="0">
                <a:solidFill>
                  <a:srgbClr val="FF0000"/>
                </a:solidFill>
              </a:rPr>
              <a:t>via </a:t>
            </a:r>
            <a:r>
              <a:rPr lang="en-US" dirty="0"/>
              <a:t>PageRank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B78591-0168-4087-A4BC-06BF48DBC2C2}"/>
              </a:ext>
            </a:extLst>
          </p:cNvPr>
          <p:cNvSpPr txBox="1"/>
          <p:nvPr/>
        </p:nvSpPr>
        <p:spPr>
          <a:xfrm>
            <a:off x="596462" y="4740301"/>
            <a:ext cx="5320302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With constant probability, this walk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does not</a:t>
            </a:r>
            <a:r>
              <a:rPr lang="en-US" sz="2800" dirty="0"/>
              <a:t> make any random jump.</a:t>
            </a:r>
          </a:p>
          <a:p>
            <a:r>
              <a:rPr lang="en-US" sz="2800" dirty="0"/>
              <a:t>So, it is a random walk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.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D2D0F3F6-DB34-4D21-A822-F2C1AC487484}"/>
              </a:ext>
            </a:extLst>
          </p:cNvPr>
          <p:cNvSpPr/>
          <p:nvPr/>
        </p:nvSpPr>
        <p:spPr>
          <a:xfrm>
            <a:off x="5493528" y="1394123"/>
            <a:ext cx="4949185" cy="1627373"/>
          </a:xfrm>
          <a:prstGeom prst="cloudCallout">
            <a:avLst/>
          </a:prstGeom>
          <a:noFill/>
          <a:ln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8472B89-79B5-4FAC-A235-37A031569A06}"/>
              </a:ext>
            </a:extLst>
          </p:cNvPr>
          <p:cNvSpPr txBox="1"/>
          <p:nvPr/>
        </p:nvSpPr>
        <p:spPr>
          <a:xfrm>
            <a:off x="5864026" y="1773142"/>
            <a:ext cx="3897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Oh, we can set</a:t>
            </a:r>
            <a:r>
              <a:rPr lang="en-US" sz="2800" dirty="0"/>
              <a:t> </a:t>
            </a:r>
            <a:r>
              <a:rPr lang="en-US" sz="2800" i="1" dirty="0"/>
              <a:t>ε as small </a:t>
            </a:r>
          </a:p>
          <a:p>
            <a:pPr algn="ctr"/>
            <a:r>
              <a:rPr lang="en-US" sz="2800" i="1" dirty="0"/>
              <a:t>as we like </a:t>
            </a:r>
            <a:r>
              <a:rPr lang="en-US" sz="2800" i="1" dirty="0">
                <a:solidFill>
                  <a:srgbClr val="FF0000"/>
                </a:solidFill>
              </a:rPr>
              <a:t>at no cost</a:t>
            </a:r>
            <a:r>
              <a:rPr lang="en-US" sz="2800" i="1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EFB6CB-602C-4A53-B583-4CF6FF2BA5E3}"/>
              </a:ext>
            </a:extLst>
          </p:cNvPr>
          <p:cNvSpPr txBox="1"/>
          <p:nvPr/>
        </p:nvSpPr>
        <p:spPr>
          <a:xfrm>
            <a:off x="596461" y="1541972"/>
            <a:ext cx="532030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Input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,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endParaRPr lang="en-US" sz="2800" baseline="-250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Output</a:t>
            </a:r>
            <a:r>
              <a:rPr lang="en-US" sz="2800" dirty="0"/>
              <a:t>: a walk of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Return a </a:t>
            </a:r>
            <a:r>
              <a:rPr lang="en-US" sz="2800" dirty="0">
                <a:solidFill>
                  <a:srgbClr val="FF0000"/>
                </a:solidFill>
              </a:rPr>
              <a:t>PageRank walk</a:t>
            </a:r>
            <a:r>
              <a:rPr lang="en-US" sz="2800" dirty="0"/>
              <a:t> of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 for ε=1/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7801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Walks </a:t>
            </a:r>
            <a:r>
              <a:rPr lang="en-US" dirty="0">
                <a:solidFill>
                  <a:srgbClr val="FF0000"/>
                </a:solidFill>
              </a:rPr>
              <a:t>via </a:t>
            </a:r>
            <a:r>
              <a:rPr lang="en-US" dirty="0"/>
              <a:t>PageRank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B78591-0168-4087-A4BC-06BF48DBC2C2}"/>
              </a:ext>
            </a:extLst>
          </p:cNvPr>
          <p:cNvSpPr txBox="1"/>
          <p:nvPr/>
        </p:nvSpPr>
        <p:spPr>
          <a:xfrm>
            <a:off x="596462" y="4740301"/>
            <a:ext cx="5320302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With constant probability, this walk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does not</a:t>
            </a:r>
            <a:r>
              <a:rPr lang="en-US" sz="2800" dirty="0"/>
              <a:t> make any random jump.</a:t>
            </a:r>
          </a:p>
          <a:p>
            <a:r>
              <a:rPr lang="en-US" sz="2800" dirty="0"/>
              <a:t>So, it is a random walk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D0F18CEA-A560-4326-A4C3-15D65D5B0944}"/>
              </a:ext>
            </a:extLst>
          </p:cNvPr>
          <p:cNvSpPr/>
          <p:nvPr/>
        </p:nvSpPr>
        <p:spPr>
          <a:xfrm>
            <a:off x="5493528" y="1394123"/>
            <a:ext cx="4949185" cy="1627373"/>
          </a:xfrm>
          <a:prstGeom prst="cloudCallout">
            <a:avLst/>
          </a:prstGeom>
          <a:noFill/>
          <a:ln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6A9CD79-50F7-4A83-9380-5CD17A698EA7}"/>
              </a:ext>
            </a:extLst>
          </p:cNvPr>
          <p:cNvSpPr txBox="1"/>
          <p:nvPr/>
        </p:nvSpPr>
        <p:spPr>
          <a:xfrm>
            <a:off x="5864026" y="1773142"/>
            <a:ext cx="3897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Oh, we can set ε as small </a:t>
            </a:r>
          </a:p>
          <a:p>
            <a:pPr algn="ctr"/>
            <a:r>
              <a:rPr lang="en-US" sz="2800" i="1" dirty="0"/>
              <a:t>as we like </a:t>
            </a:r>
            <a:r>
              <a:rPr lang="en-US" sz="2800" i="1" dirty="0">
                <a:solidFill>
                  <a:srgbClr val="FF0000"/>
                </a:solidFill>
              </a:rPr>
              <a:t>at no cost</a:t>
            </a:r>
            <a:r>
              <a:rPr lang="en-US" sz="2800" i="1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B3C2967-5203-411F-8B70-EE89368F7327}"/>
                  </a:ext>
                </a:extLst>
              </p:cNvPr>
              <p:cNvSpPr txBox="1"/>
              <p:nvPr/>
            </p:nvSpPr>
            <p:spPr>
              <a:xfrm>
                <a:off x="6454206" y="4032936"/>
                <a:ext cx="5141332" cy="14396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 </a:t>
                </a:r>
                <a:r>
                  <a:rPr lang="en-US" sz="2800" u="sng" dirty="0"/>
                  <a:t>walk</a:t>
                </a:r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accepted</a:t>
                </a:r>
                <a:r>
                  <a:rPr lang="en-US" sz="2800" dirty="0"/>
                  <a:t> with </a:t>
                </a:r>
              </a:p>
              <a:p>
                <a:pPr algn="ctr"/>
                <a:r>
                  <a:rPr lang="en-US" sz="2800" dirty="0"/>
                  <a:t>prob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3C2967-5203-411F-8B70-EE89368F7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206" y="4032936"/>
                <a:ext cx="5141332" cy="1439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042A40E-57A9-439D-8DC8-F05E466BE0F2}"/>
              </a:ext>
            </a:extLst>
          </p:cNvPr>
          <p:cNvSpPr/>
          <p:nvPr/>
        </p:nvSpPr>
        <p:spPr>
          <a:xfrm>
            <a:off x="6473187" y="3674763"/>
            <a:ext cx="1651128" cy="358173"/>
          </a:xfrm>
          <a:prstGeom prst="rect">
            <a:avLst/>
          </a:prstGeom>
          <a:solidFill>
            <a:schemeClr val="accent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Reminder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BDF02C-BD93-4367-8298-F57A0EE25CAA}"/>
              </a:ext>
            </a:extLst>
          </p:cNvPr>
          <p:cNvSpPr txBox="1"/>
          <p:nvPr/>
        </p:nvSpPr>
        <p:spPr>
          <a:xfrm>
            <a:off x="596461" y="1541972"/>
            <a:ext cx="532030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Input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,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endParaRPr lang="en-US" sz="2800" baseline="-250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Output</a:t>
            </a:r>
            <a:r>
              <a:rPr lang="en-US" sz="2800" dirty="0"/>
              <a:t>: a walk of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Return a </a:t>
            </a:r>
            <a:r>
              <a:rPr lang="en-US" sz="2800" dirty="0">
                <a:solidFill>
                  <a:srgbClr val="FF0000"/>
                </a:solidFill>
              </a:rPr>
              <a:t>PageRank walk</a:t>
            </a:r>
            <a:r>
              <a:rPr lang="en-US" sz="2800" dirty="0"/>
              <a:t> of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 for ε=1/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24539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Walks </a:t>
            </a:r>
            <a:r>
              <a:rPr lang="en-US" dirty="0">
                <a:solidFill>
                  <a:srgbClr val="FF0000"/>
                </a:solidFill>
              </a:rPr>
              <a:t>via </a:t>
            </a:r>
            <a:r>
              <a:rPr lang="en-US" dirty="0"/>
              <a:t>PageRank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B78591-0168-4087-A4BC-06BF48DBC2C2}"/>
              </a:ext>
            </a:extLst>
          </p:cNvPr>
          <p:cNvSpPr txBox="1"/>
          <p:nvPr/>
        </p:nvSpPr>
        <p:spPr>
          <a:xfrm>
            <a:off x="596462" y="4740301"/>
            <a:ext cx="5320302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With constant probability, this walk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does not</a:t>
            </a:r>
            <a:r>
              <a:rPr lang="en-US" sz="2800" dirty="0"/>
              <a:t> make any random jump.</a:t>
            </a:r>
          </a:p>
          <a:p>
            <a:r>
              <a:rPr lang="en-US" sz="2800" dirty="0"/>
              <a:t>So, it is a random walk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4FD277F-13C5-4B43-81EB-534E9849F8CA}"/>
                  </a:ext>
                </a:extLst>
              </p:cNvPr>
              <p:cNvSpPr txBox="1"/>
              <p:nvPr/>
            </p:nvSpPr>
            <p:spPr>
              <a:xfrm>
                <a:off x="6454206" y="4032936"/>
                <a:ext cx="5141332" cy="143962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2060"/>
                </a:solidFill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 </a:t>
                </a:r>
                <a:r>
                  <a:rPr lang="en-US" sz="2800" u="sng" dirty="0"/>
                  <a:t>walk</a:t>
                </a:r>
                <a:r>
                  <a:rPr lang="en-US" sz="2800" dirty="0"/>
                  <a:t> is </a:t>
                </a:r>
                <a:r>
                  <a:rPr lang="en-US" sz="2800" b="1" dirty="0">
                    <a:solidFill>
                      <a:srgbClr val="7030A0"/>
                    </a:solidFill>
                  </a:rPr>
                  <a:t>accepted</a:t>
                </a:r>
                <a:r>
                  <a:rPr lang="en-US" sz="2800" dirty="0"/>
                  <a:t> with </a:t>
                </a:r>
              </a:p>
              <a:p>
                <a:pPr algn="ctr"/>
                <a:r>
                  <a:rPr lang="en-US" sz="2800" dirty="0"/>
                  <a:t>prob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FD277F-13C5-4B43-81EB-534E9849F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206" y="4032936"/>
                <a:ext cx="5141332" cy="1439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2060"/>
                </a:solidFill>
                <a:prstDash val="dash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B047CF-102A-4FF7-B5F7-787B4B3B989C}"/>
              </a:ext>
            </a:extLst>
          </p:cNvPr>
          <p:cNvSpPr/>
          <p:nvPr/>
        </p:nvSpPr>
        <p:spPr>
          <a:xfrm>
            <a:off x="6473187" y="3674763"/>
            <a:ext cx="1651128" cy="358173"/>
          </a:xfrm>
          <a:prstGeom prst="rect">
            <a:avLst/>
          </a:prstGeom>
          <a:solidFill>
            <a:schemeClr val="accent6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/>
              <a:t>Reminder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2487E0-A223-40A9-91D6-1E944AEC2839}"/>
              </a:ext>
            </a:extLst>
          </p:cNvPr>
          <p:cNvSpPr txBox="1"/>
          <p:nvPr/>
        </p:nvSpPr>
        <p:spPr>
          <a:xfrm>
            <a:off x="6473185" y="5648242"/>
            <a:ext cx="5122353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 </a:t>
            </a:r>
            <a:r>
              <a:rPr lang="en-US" sz="2800" dirty="0">
                <a:solidFill>
                  <a:srgbClr val="00B050"/>
                </a:solidFill>
              </a:rPr>
              <a:t>L &gt; log n</a:t>
            </a:r>
            <a:r>
              <a:rPr lang="en-US" sz="2800" dirty="0"/>
              <a:t>, then </a:t>
            </a:r>
            <a:r>
              <a:rPr lang="en-US" sz="2800" dirty="0">
                <a:solidFill>
                  <a:srgbClr val="00B050"/>
                </a:solidFill>
              </a:rPr>
              <a:t>ε &lt; 1/log </a:t>
            </a:r>
            <a:r>
              <a:rPr lang="en-US" sz="2800" dirty="0"/>
              <a:t>n and the </a:t>
            </a:r>
            <a:r>
              <a:rPr lang="en-US" sz="2800" dirty="0">
                <a:solidFill>
                  <a:srgbClr val="FF0000"/>
                </a:solidFill>
              </a:rPr>
              <a:t>acceptance prob. is too low</a:t>
            </a:r>
            <a:r>
              <a:rPr lang="en-US" sz="2800" dirty="0"/>
              <a:t>.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FE057BD3-F24A-4115-AA91-C2ABE1D011B1}"/>
              </a:ext>
            </a:extLst>
          </p:cNvPr>
          <p:cNvSpPr/>
          <p:nvPr/>
        </p:nvSpPr>
        <p:spPr>
          <a:xfrm>
            <a:off x="5493528" y="1394123"/>
            <a:ext cx="4949185" cy="1627373"/>
          </a:xfrm>
          <a:prstGeom prst="cloudCallout">
            <a:avLst/>
          </a:prstGeom>
          <a:noFill/>
          <a:ln>
            <a:solidFill>
              <a:srgbClr val="FF0000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539A5D-E790-4510-8636-0FB67B9F45EA}"/>
              </a:ext>
            </a:extLst>
          </p:cNvPr>
          <p:cNvSpPr txBox="1"/>
          <p:nvPr/>
        </p:nvSpPr>
        <p:spPr>
          <a:xfrm>
            <a:off x="5864026" y="1773142"/>
            <a:ext cx="38977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Oh, we can set ε as small </a:t>
            </a:r>
          </a:p>
          <a:p>
            <a:pPr algn="ctr"/>
            <a:r>
              <a:rPr lang="en-US" sz="2800" i="1" dirty="0"/>
              <a:t>as we like </a:t>
            </a:r>
            <a:r>
              <a:rPr lang="en-US" sz="2800" i="1" dirty="0">
                <a:solidFill>
                  <a:srgbClr val="FF0000"/>
                </a:solidFill>
              </a:rPr>
              <a:t>at no cost</a:t>
            </a:r>
            <a:r>
              <a:rPr lang="en-US" sz="2800" i="1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FDD781-10CF-4642-A681-85F225C1C5FF}"/>
              </a:ext>
            </a:extLst>
          </p:cNvPr>
          <p:cNvSpPr txBox="1"/>
          <p:nvPr/>
        </p:nvSpPr>
        <p:spPr>
          <a:xfrm>
            <a:off x="596461" y="1541972"/>
            <a:ext cx="532030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Input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r>
              <a:rPr lang="en-US" sz="2800" dirty="0"/>
              <a:t>,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endParaRPr lang="en-US" sz="2800" baseline="-25000" dirty="0">
              <a:solidFill>
                <a:srgbClr val="0070C0"/>
              </a:solidFill>
            </a:endParaRPr>
          </a:p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Output</a:t>
            </a:r>
            <a:r>
              <a:rPr lang="en-US" sz="2800" dirty="0"/>
              <a:t>: a walk of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 in </a:t>
            </a:r>
            <a:r>
              <a:rPr lang="en-US" sz="2800" dirty="0">
                <a:solidFill>
                  <a:srgbClr val="0070C0"/>
                </a:solidFill>
              </a:rPr>
              <a:t>G</a:t>
            </a:r>
            <a:r>
              <a:rPr lang="en-US" sz="2800" baseline="30000" dirty="0">
                <a:solidFill>
                  <a:srgbClr val="0070C0"/>
                </a:solidFill>
              </a:rPr>
              <a:t>D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Return a </a:t>
            </a:r>
            <a:r>
              <a:rPr lang="en-US" sz="2800" dirty="0">
                <a:solidFill>
                  <a:srgbClr val="FF0000"/>
                </a:solidFill>
              </a:rPr>
              <a:t>PageRank walk</a:t>
            </a:r>
            <a:r>
              <a:rPr lang="en-US" sz="2800" dirty="0"/>
              <a:t> of length 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 for ε=1/</a:t>
            </a:r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267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  <a:prstDash val="dash"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16969</TotalTime>
  <Words>3154</Words>
  <Application>Microsoft Office PowerPoint</Application>
  <PresentationFormat>Widescreen</PresentationFormat>
  <Paragraphs>863</Paragraphs>
  <Slides>115</Slides>
  <Notes>95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3" baseType="lpstr">
      <vt:lpstr>Arial</vt:lpstr>
      <vt:lpstr>Arial Rounded MT Bold</vt:lpstr>
      <vt:lpstr>Calibri</vt:lpstr>
      <vt:lpstr>Calibri Light</vt:lpstr>
      <vt:lpstr>Cambria Math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Random Walks</vt:lpstr>
      <vt:lpstr>Why Random Walks?</vt:lpstr>
      <vt:lpstr>How to Compute Random Walks?</vt:lpstr>
      <vt:lpstr>How to Compute Random Walks?</vt:lpstr>
      <vt:lpstr>Massively Parallel Computation (MPC)</vt:lpstr>
      <vt:lpstr>Massively Parallel Computation (MPC)</vt:lpstr>
      <vt:lpstr>Massively Parallel Computation (MPC)</vt:lpstr>
      <vt:lpstr>Massively Parallel Computation (MPC)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I: Random Walks in Undirected Graphs</vt:lpstr>
      <vt:lpstr>Idea: Stitching</vt:lpstr>
      <vt:lpstr>Idea: Stitching</vt:lpstr>
      <vt:lpstr>Idea: Stitching</vt:lpstr>
      <vt:lpstr>Idea: Stitching</vt:lpstr>
      <vt:lpstr>Idea: Stitching</vt:lpstr>
      <vt:lpstr>Follow π</vt:lpstr>
      <vt:lpstr>Example: Stationary distribution</vt:lpstr>
      <vt:lpstr>Example: Stationary distribution</vt:lpstr>
      <vt:lpstr>Example: Stationary distribution</vt:lpstr>
      <vt:lpstr>Example: Stationary distribution</vt:lpstr>
      <vt:lpstr>Follow π</vt:lpstr>
      <vt:lpstr>Follow π</vt:lpstr>
      <vt:lpstr>Takeaway</vt:lpstr>
      <vt:lpstr>Takeaway</vt:lpstr>
      <vt:lpstr>Sooo, what’s the trouble with directed?</vt:lpstr>
      <vt:lpstr>Sooo, what’s the trouble with directed?</vt:lpstr>
      <vt:lpstr>Sooo, what’s the trouble with directed?</vt:lpstr>
      <vt:lpstr>Sooo, what’s the trouble with directed?</vt:lpstr>
      <vt:lpstr>Part II: PageRank in Directed Graphs</vt:lpstr>
      <vt:lpstr>PowerPoint Presentation</vt:lpstr>
      <vt:lpstr>PageRank (directed)</vt:lpstr>
      <vt:lpstr>PageRank (directed)</vt:lpstr>
      <vt:lpstr>PageRank (directed)</vt:lpstr>
      <vt:lpstr>PageRank (directed)</vt:lpstr>
      <vt:lpstr>PageRank (directed)</vt:lpstr>
      <vt:lpstr>PageRank (directed)</vt:lpstr>
      <vt:lpstr>How to compute PageRank?</vt:lpstr>
      <vt:lpstr>How to compute PageRank?</vt:lpstr>
      <vt:lpstr>How to compute PageRank?</vt:lpstr>
      <vt:lpstr>How to compute PageRank?</vt:lpstr>
      <vt:lpstr>Molding Undirected to Directed</vt:lpstr>
      <vt:lpstr>Molding Undirected to Directed</vt:lpstr>
      <vt:lpstr>Molding Undirected to Directed</vt:lpstr>
      <vt:lpstr>Molding Undirected to Directed</vt:lpstr>
      <vt:lpstr>Molding Undirected to Directed</vt:lpstr>
      <vt:lpstr>Molding Undirected to Directed</vt:lpstr>
      <vt:lpstr>Molding Undirected to Directed</vt:lpstr>
      <vt:lpstr>Molding Undirected to Directed</vt:lpstr>
      <vt:lpstr>PowerPoint Presentation</vt:lpstr>
      <vt:lpstr>How to get walk for Gj+1 from Gj?</vt:lpstr>
      <vt:lpstr>How to get walk for Gj+1 from Gj?</vt:lpstr>
      <vt:lpstr>How to get walk for Gj+1 from Gj?</vt:lpstr>
      <vt:lpstr>How to get walk for Gj+1 from Gj?</vt:lpstr>
      <vt:lpstr>How to get walk for Gj+1 from Gj?</vt:lpstr>
      <vt:lpstr>Success probability: walk from Gj to Gj+1</vt:lpstr>
      <vt:lpstr>Success probability: walk from Gj to Gj+1</vt:lpstr>
      <vt:lpstr>Success probability: walk from Gj to Gj+1</vt:lpstr>
      <vt:lpstr>Success probability: walk from Gj to Gj+1</vt:lpstr>
      <vt:lpstr>Idea: Pretend that an edge of GU is in GD </vt:lpstr>
      <vt:lpstr>Idea: Pretend that an edge of GU is in GD </vt:lpstr>
      <vt:lpstr>Idea: Pretend that an edge of GU is in GD </vt:lpstr>
      <vt:lpstr>Idea: Pretend that an edge of GU is in GD </vt:lpstr>
      <vt:lpstr>Transform the graph s.t. out-deg/deg = large</vt:lpstr>
      <vt:lpstr>Transformation</vt:lpstr>
      <vt:lpstr>Transformation</vt:lpstr>
      <vt:lpstr>Transformation</vt:lpstr>
      <vt:lpstr>Transformation</vt:lpstr>
      <vt:lpstr>PowerPoint Presentation</vt:lpstr>
      <vt:lpstr>Part III: Random Walks in Directed Graphs</vt:lpstr>
      <vt:lpstr>Walks via PageRank</vt:lpstr>
      <vt:lpstr>Walks via PageRank</vt:lpstr>
      <vt:lpstr>Walks via PageRank</vt:lpstr>
      <vt:lpstr>Walks via PageRank</vt:lpstr>
      <vt:lpstr>Handling small ε</vt:lpstr>
      <vt:lpstr>To summarize</vt:lpstr>
      <vt:lpstr>PowerPoint Presentation</vt:lpstr>
      <vt:lpstr>Open question</vt:lpstr>
      <vt:lpstr>PowerPoint Presentation</vt:lpstr>
      <vt:lpstr>PageRank: Takeaway</vt:lpstr>
      <vt:lpstr>PageRank: Takeaway</vt:lpstr>
      <vt:lpstr>How to Compute Random Walks?</vt:lpstr>
      <vt:lpstr>How to Compute Random Walks?</vt:lpstr>
      <vt:lpstr>How to Compute Random Walks?</vt:lpstr>
      <vt:lpstr>How to Compute Random Walks?</vt:lpstr>
      <vt:lpstr>How to Compute Random Walks?</vt:lpstr>
      <vt:lpstr>Doubling by Stitching</vt:lpstr>
      <vt:lpstr>Doubling by Stitching</vt:lpstr>
      <vt:lpstr>Doubling by Stitching</vt:lpstr>
      <vt:lpstr>Doubling by Stitching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walks in MPC</dc:title>
  <dc:creator>slobodan</dc:creator>
  <cp:lastModifiedBy>joanne</cp:lastModifiedBy>
  <cp:revision>2406</cp:revision>
  <dcterms:created xsi:type="dcterms:W3CDTF">2015-03-04T10:31:21Z</dcterms:created>
  <dcterms:modified xsi:type="dcterms:W3CDTF">2020-12-01T22:05:51Z</dcterms:modified>
</cp:coreProperties>
</file>